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330" r:id="rId5"/>
    <p:sldId id="326" r:id="rId6"/>
    <p:sldId id="331" r:id="rId7"/>
    <p:sldId id="325" r:id="rId8"/>
    <p:sldId id="322" r:id="rId9"/>
    <p:sldId id="323" r:id="rId10"/>
    <p:sldId id="324" r:id="rId11"/>
    <p:sldId id="268" r:id="rId12"/>
    <p:sldId id="321" r:id="rId13"/>
    <p:sldId id="287" r:id="rId14"/>
    <p:sldId id="277" r:id="rId15"/>
    <p:sldId id="288" r:id="rId16"/>
    <p:sldId id="327" r:id="rId17"/>
    <p:sldId id="328" r:id="rId18"/>
    <p:sldId id="329" r:id="rId19"/>
    <p:sldId id="289" r:id="rId20"/>
    <p:sldId id="285" r:id="rId21"/>
    <p:sldId id="303" r:id="rId22"/>
    <p:sldId id="306" r:id="rId23"/>
    <p:sldId id="317" r:id="rId24"/>
    <p:sldId id="320" r:id="rId25"/>
    <p:sldId id="308" r:id="rId26"/>
    <p:sldId id="301" r:id="rId27"/>
    <p:sldId id="273" r:id="rId28"/>
    <p:sldId id="274" r:id="rId29"/>
    <p:sldId id="272" r:id="rId30"/>
    <p:sldId id="314" r:id="rId31"/>
    <p:sldId id="31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0406AF-AD9E-4ADD-AF98-C88A72CE8F06}" v="7" dt="2023-05-08T17:17:06.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94688" autoAdjust="0"/>
  </p:normalViewPr>
  <p:slideViewPr>
    <p:cSldViewPr snapToGrid="0">
      <p:cViewPr varScale="1">
        <p:scale>
          <a:sx n="105" d="100"/>
          <a:sy n="105" d="100"/>
        </p:scale>
        <p:origin x="408" y="11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6F2AD02F-4716-4C05-9D19-F43897894445}"/>
    <pc:docChg chg="custSel addSld modSld sldOrd">
      <pc:chgData name="Michael MacCoss" userId="afbd1c96-5255-4d89-b6b4-1a00a15797b0" providerId="ADAL" clId="{6F2AD02F-4716-4C05-9D19-F43897894445}" dt="2022-05-09T17:02:18.222" v="541" actId="1076"/>
      <pc:docMkLst>
        <pc:docMk/>
      </pc:docMkLst>
      <pc:sldChg chg="ord">
        <pc:chgData name="Michael MacCoss" userId="afbd1c96-5255-4d89-b6b4-1a00a15797b0" providerId="ADAL" clId="{6F2AD02F-4716-4C05-9D19-F43897894445}" dt="2022-05-09T16:48:26.308" v="396"/>
        <pc:sldMkLst>
          <pc:docMk/>
          <pc:sldMk cId="0" sldId="288"/>
        </pc:sldMkLst>
      </pc:sldChg>
      <pc:sldChg chg="addSp modSp mod">
        <pc:chgData name="Michael MacCoss" userId="afbd1c96-5255-4d89-b6b4-1a00a15797b0" providerId="ADAL" clId="{6F2AD02F-4716-4C05-9D19-F43897894445}" dt="2022-05-09T16:35:37.017" v="211" actId="1076"/>
        <pc:sldMkLst>
          <pc:docMk/>
          <pc:sldMk cId="479973161" sldId="324"/>
        </pc:sldMkLst>
        <pc:spChg chg="mod">
          <ac:chgData name="Michael MacCoss" userId="afbd1c96-5255-4d89-b6b4-1a00a15797b0" providerId="ADAL" clId="{6F2AD02F-4716-4C05-9D19-F43897894445}" dt="2022-05-09T16:35:37.017" v="211" actId="1076"/>
          <ac:spMkLst>
            <pc:docMk/>
            <pc:sldMk cId="479973161" sldId="324"/>
            <ac:spMk id="4" creationId="{F63C04E5-F472-A9CB-E57C-E4382002B2CF}"/>
          </ac:spMkLst>
        </pc:spChg>
        <pc:spChg chg="add mod">
          <ac:chgData name="Michael MacCoss" userId="afbd1c96-5255-4d89-b6b4-1a00a15797b0" providerId="ADAL" clId="{6F2AD02F-4716-4C05-9D19-F43897894445}" dt="2022-05-09T16:35:33.033" v="210" actId="1076"/>
          <ac:spMkLst>
            <pc:docMk/>
            <pc:sldMk cId="479973161" sldId="324"/>
            <ac:spMk id="6" creationId="{11812747-FA2F-4FDA-8C45-CB0E9A8F34BC}"/>
          </ac:spMkLst>
        </pc:spChg>
      </pc:sldChg>
      <pc:sldChg chg="addSp modSp mod">
        <pc:chgData name="Michael MacCoss" userId="afbd1c96-5255-4d89-b6b4-1a00a15797b0" providerId="ADAL" clId="{6F2AD02F-4716-4C05-9D19-F43897894445}" dt="2022-05-09T17:02:18.222" v="541" actId="1076"/>
        <pc:sldMkLst>
          <pc:docMk/>
          <pc:sldMk cId="39560436" sldId="325"/>
        </pc:sldMkLst>
        <pc:spChg chg="add mod">
          <ac:chgData name="Michael MacCoss" userId="afbd1c96-5255-4d89-b6b4-1a00a15797b0" providerId="ADAL" clId="{6F2AD02F-4716-4C05-9D19-F43897894445}" dt="2022-05-09T17:02:18.222" v="541" actId="1076"/>
          <ac:spMkLst>
            <pc:docMk/>
            <pc:sldMk cId="39560436" sldId="325"/>
            <ac:spMk id="3" creationId="{BFD3A3A9-A19A-4349-9F56-5314130FDB90}"/>
          </ac:spMkLst>
        </pc:spChg>
        <pc:picChg chg="mod">
          <ac:chgData name="Michael MacCoss" userId="afbd1c96-5255-4d89-b6b4-1a00a15797b0" providerId="ADAL" clId="{6F2AD02F-4716-4C05-9D19-F43897894445}" dt="2022-05-09T17:01:39.023" v="475" actId="1076"/>
          <ac:picMkLst>
            <pc:docMk/>
            <pc:sldMk cId="39560436" sldId="325"/>
            <ac:picMk id="6" creationId="{1B880225-4AD6-8A6D-512F-D41D5119CBE4}"/>
          </ac:picMkLst>
        </pc:picChg>
        <pc:picChg chg="mod">
          <ac:chgData name="Michael MacCoss" userId="afbd1c96-5255-4d89-b6b4-1a00a15797b0" providerId="ADAL" clId="{6F2AD02F-4716-4C05-9D19-F43897894445}" dt="2022-05-09T17:01:37.319" v="474" actId="1076"/>
          <ac:picMkLst>
            <pc:docMk/>
            <pc:sldMk cId="39560436" sldId="325"/>
            <ac:picMk id="7" creationId="{41952D7C-0615-1F46-619D-EBEC9E97968A}"/>
          </ac:picMkLst>
        </pc:picChg>
      </pc:sldChg>
      <pc:sldChg chg="addSp modSp new mod modClrScheme chgLayout">
        <pc:chgData name="Michael MacCoss" userId="afbd1c96-5255-4d89-b6b4-1a00a15797b0" providerId="ADAL" clId="{6F2AD02F-4716-4C05-9D19-F43897894445}" dt="2022-05-09T16:47:08.239" v="394" actId="20577"/>
        <pc:sldMkLst>
          <pc:docMk/>
          <pc:sldMk cId="3960531569" sldId="327"/>
        </pc:sldMkLst>
        <pc:spChg chg="add mod ord">
          <ac:chgData name="Michael MacCoss" userId="afbd1c96-5255-4d89-b6b4-1a00a15797b0" providerId="ADAL" clId="{6F2AD02F-4716-4C05-9D19-F43897894445}" dt="2022-05-09T16:44:16.305" v="267" actId="1076"/>
          <ac:spMkLst>
            <pc:docMk/>
            <pc:sldMk cId="3960531569" sldId="327"/>
            <ac:spMk id="3" creationId="{ACCCA105-C01A-44BF-A701-41F2B9A06C03}"/>
          </ac:spMkLst>
        </pc:spChg>
        <pc:spChg chg="add mod">
          <ac:chgData name="Michael MacCoss" userId="afbd1c96-5255-4d89-b6b4-1a00a15797b0" providerId="ADAL" clId="{6F2AD02F-4716-4C05-9D19-F43897894445}" dt="2022-05-09T16:47:08.239" v="394" actId="20577"/>
          <ac:spMkLst>
            <pc:docMk/>
            <pc:sldMk cId="3960531569" sldId="327"/>
            <ac:spMk id="4" creationId="{8435E58D-EF8B-4A27-8DA2-6D6A8CA5CA0C}"/>
          </ac:spMkLst>
        </pc:spChg>
        <pc:picChg chg="add mod">
          <ac:chgData name="Michael MacCoss" userId="afbd1c96-5255-4d89-b6b4-1a00a15797b0" providerId="ADAL" clId="{6F2AD02F-4716-4C05-9D19-F43897894445}" dt="2022-05-09T16:46:45.169" v="354" actId="14100"/>
          <ac:picMkLst>
            <pc:docMk/>
            <pc:sldMk cId="3960531569" sldId="327"/>
            <ac:picMk id="2" creationId="{008248BD-1723-40F4-AF59-A5124C1F93FF}"/>
          </ac:picMkLst>
        </pc:picChg>
      </pc:sldChg>
      <pc:sldChg chg="addSp delSp modSp new mod">
        <pc:chgData name="Michael MacCoss" userId="afbd1c96-5255-4d89-b6b4-1a00a15797b0" providerId="ADAL" clId="{6F2AD02F-4716-4C05-9D19-F43897894445}" dt="2022-05-09T17:00:57.087" v="468" actId="20577"/>
        <pc:sldMkLst>
          <pc:docMk/>
          <pc:sldMk cId="709310353" sldId="328"/>
        </pc:sldMkLst>
        <pc:spChg chg="mod">
          <ac:chgData name="Michael MacCoss" userId="afbd1c96-5255-4d89-b6b4-1a00a15797b0" providerId="ADAL" clId="{6F2AD02F-4716-4C05-9D19-F43897894445}" dt="2022-05-09T16:48:51.936" v="425" actId="1076"/>
          <ac:spMkLst>
            <pc:docMk/>
            <pc:sldMk cId="709310353" sldId="328"/>
            <ac:spMk id="2" creationId="{155D830E-7FED-4484-8C62-17683E90845A}"/>
          </ac:spMkLst>
        </pc:spChg>
        <pc:spChg chg="add mod">
          <ac:chgData name="Michael MacCoss" userId="afbd1c96-5255-4d89-b6b4-1a00a15797b0" providerId="ADAL" clId="{6F2AD02F-4716-4C05-9D19-F43897894445}" dt="2022-05-09T16:49:13.552" v="429" actId="1076"/>
          <ac:spMkLst>
            <pc:docMk/>
            <pc:sldMk cId="709310353" sldId="328"/>
            <ac:spMk id="4" creationId="{EEC18297-7712-443D-888E-3E2517D3CE42}"/>
          </ac:spMkLst>
        </pc:spChg>
        <pc:spChg chg="add mod">
          <ac:chgData name="Michael MacCoss" userId="afbd1c96-5255-4d89-b6b4-1a00a15797b0" providerId="ADAL" clId="{6F2AD02F-4716-4C05-9D19-F43897894445}" dt="2022-05-09T17:00:57.087" v="468" actId="20577"/>
          <ac:spMkLst>
            <pc:docMk/>
            <pc:sldMk cId="709310353" sldId="328"/>
            <ac:spMk id="6" creationId="{4E634F3E-7FFB-4264-8C98-1655BBB54945}"/>
          </ac:spMkLst>
        </pc:spChg>
        <pc:spChg chg="add mod">
          <ac:chgData name="Michael MacCoss" userId="afbd1c96-5255-4d89-b6b4-1a00a15797b0" providerId="ADAL" clId="{6F2AD02F-4716-4C05-9D19-F43897894445}" dt="2022-05-09T17:00:52.488" v="466" actId="20577"/>
          <ac:spMkLst>
            <pc:docMk/>
            <pc:sldMk cId="709310353" sldId="328"/>
            <ac:spMk id="7" creationId="{A34560AF-5D7B-4AD3-ABD3-7016F83152AF}"/>
          </ac:spMkLst>
        </pc:spChg>
        <pc:picChg chg="add del mod">
          <ac:chgData name="Michael MacCoss" userId="afbd1c96-5255-4d89-b6b4-1a00a15797b0" providerId="ADAL" clId="{6F2AD02F-4716-4C05-9D19-F43897894445}" dt="2022-05-09T16:54:24.624" v="439" actId="478"/>
          <ac:picMkLst>
            <pc:docMk/>
            <pc:sldMk cId="709310353" sldId="328"/>
            <ac:picMk id="3" creationId="{E6DC0DEB-AA1B-45E1-A2B3-9A2AB38562DE}"/>
          </ac:picMkLst>
        </pc:picChg>
        <pc:picChg chg="add mod">
          <ac:chgData name="Michael MacCoss" userId="afbd1c96-5255-4d89-b6b4-1a00a15797b0" providerId="ADAL" clId="{6F2AD02F-4716-4C05-9D19-F43897894445}" dt="2022-05-09T16:59:55.823" v="442" actId="1076"/>
          <ac:picMkLst>
            <pc:docMk/>
            <pc:sldMk cId="709310353" sldId="328"/>
            <ac:picMk id="5" creationId="{CF0C855E-908A-44CE-BE51-05F7BE42C49A}"/>
          </ac:picMkLst>
        </pc:picChg>
      </pc:sldChg>
      <pc:sldChg chg="addSp delSp modSp new mod">
        <pc:chgData name="Michael MacCoss" userId="afbd1c96-5255-4d89-b6b4-1a00a15797b0" providerId="ADAL" clId="{6F2AD02F-4716-4C05-9D19-F43897894445}" dt="2022-05-09T16:51:55.111" v="438" actId="14100"/>
        <pc:sldMkLst>
          <pc:docMk/>
          <pc:sldMk cId="1189774849" sldId="329"/>
        </pc:sldMkLst>
        <pc:picChg chg="add del mod">
          <ac:chgData name="Michael MacCoss" userId="afbd1c96-5255-4d89-b6b4-1a00a15797b0" providerId="ADAL" clId="{6F2AD02F-4716-4C05-9D19-F43897894445}" dt="2022-05-09T16:51:46.179" v="435" actId="478"/>
          <ac:picMkLst>
            <pc:docMk/>
            <pc:sldMk cId="1189774849" sldId="329"/>
            <ac:picMk id="3" creationId="{ABCCB537-C0CA-4576-8C60-5A3B95D8586E}"/>
          </ac:picMkLst>
        </pc:picChg>
        <pc:picChg chg="add mod">
          <ac:chgData name="Michael MacCoss" userId="afbd1c96-5255-4d89-b6b4-1a00a15797b0" providerId="ADAL" clId="{6F2AD02F-4716-4C05-9D19-F43897894445}" dt="2022-05-09T16:51:55.111" v="438" actId="14100"/>
          <ac:picMkLst>
            <pc:docMk/>
            <pc:sldMk cId="1189774849" sldId="329"/>
            <ac:picMk id="1026" creationId="{176A6F76-2838-4289-894C-B988904924D7}"/>
          </ac:picMkLst>
        </pc:picChg>
      </pc:sldChg>
    </pc:docChg>
  </pc:docChgLst>
  <pc:docChgLst>
    <pc:chgData name="Michael MacCoss" userId="afbd1c96-5255-4d89-b6b4-1a00a15797b0" providerId="ADAL" clId="{9DA96B98-D56F-43A5-93C3-D111F6DEBE3A}"/>
    <pc:docChg chg="custSel addSld modSld">
      <pc:chgData name="Michael MacCoss" userId="afbd1c96-5255-4d89-b6b4-1a00a15797b0" providerId="ADAL" clId="{9DA96B98-D56F-43A5-93C3-D111F6DEBE3A}" dt="2022-05-09T06:40:28.767" v="1397" actId="1076"/>
      <pc:docMkLst>
        <pc:docMk/>
      </pc:docMkLst>
      <pc:sldChg chg="modSp mod">
        <pc:chgData name="Michael MacCoss" userId="afbd1c96-5255-4d89-b6b4-1a00a15797b0" providerId="ADAL" clId="{9DA96B98-D56F-43A5-93C3-D111F6DEBE3A}" dt="2022-05-09T04:31:15.880" v="959" actId="114"/>
        <pc:sldMkLst>
          <pc:docMk/>
          <pc:sldMk cId="2075712403" sldId="256"/>
        </pc:sldMkLst>
        <pc:spChg chg="mod">
          <ac:chgData name="Michael MacCoss" userId="afbd1c96-5255-4d89-b6b4-1a00a15797b0" providerId="ADAL" clId="{9DA96B98-D56F-43A5-93C3-D111F6DEBE3A}" dt="2022-05-09T04:31:15.880" v="959" actId="114"/>
          <ac:spMkLst>
            <pc:docMk/>
            <pc:sldMk cId="2075712403" sldId="256"/>
            <ac:spMk id="2" creationId="{AA58486E-922C-5E17-68ED-280CDD57C7F9}"/>
          </ac:spMkLst>
        </pc:spChg>
      </pc:sldChg>
      <pc:sldChg chg="addSp modSp mod">
        <pc:chgData name="Michael MacCoss" userId="afbd1c96-5255-4d89-b6b4-1a00a15797b0" providerId="ADAL" clId="{9DA96B98-D56F-43A5-93C3-D111F6DEBE3A}" dt="2022-05-09T01:39:35.007" v="189" actId="1076"/>
        <pc:sldMkLst>
          <pc:docMk/>
          <pc:sldMk cId="2794212857" sldId="258"/>
        </pc:sldMkLst>
        <pc:spChg chg="mod">
          <ac:chgData name="Michael MacCoss" userId="afbd1c96-5255-4d89-b6b4-1a00a15797b0" providerId="ADAL" clId="{9DA96B98-D56F-43A5-93C3-D111F6DEBE3A}" dt="2022-05-09T01:39:35.007" v="189" actId="1076"/>
          <ac:spMkLst>
            <pc:docMk/>
            <pc:sldMk cId="2794212857" sldId="258"/>
            <ac:spMk id="3" creationId="{CFC34726-BA44-A4CE-8EDE-40169CE72308}"/>
          </ac:spMkLst>
        </pc:spChg>
        <pc:spChg chg="add mod">
          <ac:chgData name="Michael MacCoss" userId="afbd1c96-5255-4d89-b6b4-1a00a15797b0" providerId="ADAL" clId="{9DA96B98-D56F-43A5-93C3-D111F6DEBE3A}" dt="2022-05-09T01:39:31.959" v="188" actId="1076"/>
          <ac:spMkLst>
            <pc:docMk/>
            <pc:sldMk cId="2794212857" sldId="258"/>
            <ac:spMk id="4" creationId="{70E3BC16-A254-AF51-BAC1-C2EB7672B022}"/>
          </ac:spMkLst>
        </pc:spChg>
      </pc:sldChg>
      <pc:sldChg chg="addSp modSp add mod modClrScheme chgLayout">
        <pc:chgData name="Michael MacCoss" userId="afbd1c96-5255-4d89-b6b4-1a00a15797b0" providerId="ADAL" clId="{9DA96B98-D56F-43A5-93C3-D111F6DEBE3A}" dt="2022-05-09T02:35:40.354" v="348" actId="20577"/>
        <pc:sldMkLst>
          <pc:docMk/>
          <pc:sldMk cId="0" sldId="268"/>
        </pc:sldMkLst>
        <pc:spChg chg="add mod ord">
          <ac:chgData name="Michael MacCoss" userId="afbd1c96-5255-4d89-b6b4-1a00a15797b0" providerId="ADAL" clId="{9DA96B98-D56F-43A5-93C3-D111F6DEBE3A}" dt="2022-05-09T02:35:40.354" v="348" actId="20577"/>
          <ac:spMkLst>
            <pc:docMk/>
            <pc:sldMk cId="0" sldId="268"/>
            <ac:spMk id="2" creationId="{64D9ACC7-2D74-F484-0C17-7902459229F3}"/>
          </ac:spMkLst>
        </pc:spChg>
        <pc:spChg chg="mod ord">
          <ac:chgData name="Michael MacCoss" userId="afbd1c96-5255-4d89-b6b4-1a00a15797b0" providerId="ADAL" clId="{9DA96B98-D56F-43A5-93C3-D111F6DEBE3A}" dt="2022-05-09T02:34:34.969" v="318" actId="1076"/>
          <ac:spMkLst>
            <pc:docMk/>
            <pc:sldMk cId="0" sldId="268"/>
            <ac:spMk id="69636" creationId="{5EA44354-BF04-040D-6AB3-78D373EEED98}"/>
          </ac:spMkLst>
        </pc:spChg>
        <pc:picChg chg="mod">
          <ac:chgData name="Michael MacCoss" userId="afbd1c96-5255-4d89-b6b4-1a00a15797b0" providerId="ADAL" clId="{9DA96B98-D56F-43A5-93C3-D111F6DEBE3A}" dt="2022-05-09T02:31:28.282" v="221" actId="14100"/>
          <ac:picMkLst>
            <pc:docMk/>
            <pc:sldMk cId="0" sldId="268"/>
            <ac:picMk id="69637" creationId="{02AF5604-E18D-3BA0-2524-E1D3BC2C9045}"/>
          </ac:picMkLst>
        </pc:picChg>
        <pc:picChg chg="mod">
          <ac:chgData name="Michael MacCoss" userId="afbd1c96-5255-4d89-b6b4-1a00a15797b0" providerId="ADAL" clId="{9DA96B98-D56F-43A5-93C3-D111F6DEBE3A}" dt="2022-05-09T02:31:31.463" v="222" actId="14100"/>
          <ac:picMkLst>
            <pc:docMk/>
            <pc:sldMk cId="0" sldId="268"/>
            <ac:picMk id="69638" creationId="{36A4B543-45F4-3402-9305-1B5A5DEFCCF9}"/>
          </ac:picMkLst>
        </pc:picChg>
      </pc:sldChg>
      <pc:sldChg chg="modSp add">
        <pc:chgData name="Michael MacCoss" userId="afbd1c96-5255-4d89-b6b4-1a00a15797b0" providerId="ADAL" clId="{9DA96B98-D56F-43A5-93C3-D111F6DEBE3A}" dt="2022-05-09T04:17:26.835" v="762" actId="1076"/>
        <pc:sldMkLst>
          <pc:docMk/>
          <pc:sldMk cId="0" sldId="272"/>
        </pc:sldMkLst>
        <pc:picChg chg="mod">
          <ac:chgData name="Michael MacCoss" userId="afbd1c96-5255-4d89-b6b4-1a00a15797b0" providerId="ADAL" clId="{9DA96B98-D56F-43A5-93C3-D111F6DEBE3A}" dt="2022-05-09T04:17:26.835" v="762" actId="1076"/>
          <ac:picMkLst>
            <pc:docMk/>
            <pc:sldMk cId="0" sldId="272"/>
            <ac:picMk id="77829" creationId="{988CBF1C-B1D3-A312-D985-76D9F92E7A4A}"/>
          </ac:picMkLst>
        </pc:picChg>
      </pc:sldChg>
      <pc:sldChg chg="addSp delSp modSp add mod modAnim">
        <pc:chgData name="Michael MacCoss" userId="afbd1c96-5255-4d89-b6b4-1a00a15797b0" providerId="ADAL" clId="{9DA96B98-D56F-43A5-93C3-D111F6DEBE3A}" dt="2022-05-09T03:25:18.746" v="485" actId="1076"/>
        <pc:sldMkLst>
          <pc:docMk/>
          <pc:sldMk cId="0" sldId="273"/>
        </pc:sldMkLst>
        <pc:spChg chg="del">
          <ac:chgData name="Michael MacCoss" userId="afbd1c96-5255-4d89-b6b4-1a00a15797b0" providerId="ADAL" clId="{9DA96B98-D56F-43A5-93C3-D111F6DEBE3A}" dt="2022-05-09T03:25:00.149" v="478" actId="21"/>
          <ac:spMkLst>
            <pc:docMk/>
            <pc:sldMk cId="0" sldId="273"/>
            <ac:spMk id="79875" creationId="{DEB91624-F645-D019-E216-3C073C2A9B00}"/>
          </ac:spMkLst>
        </pc:spChg>
        <pc:spChg chg="del">
          <ac:chgData name="Michael MacCoss" userId="afbd1c96-5255-4d89-b6b4-1a00a15797b0" providerId="ADAL" clId="{9DA96B98-D56F-43A5-93C3-D111F6DEBE3A}" dt="2022-05-09T03:25:00.149" v="478" actId="21"/>
          <ac:spMkLst>
            <pc:docMk/>
            <pc:sldMk cId="0" sldId="273"/>
            <ac:spMk id="79876" creationId="{F22CF0D2-2306-176F-0406-25752B553B2B}"/>
          </ac:spMkLst>
        </pc:spChg>
        <pc:spChg chg="del">
          <ac:chgData name="Michael MacCoss" userId="afbd1c96-5255-4d89-b6b4-1a00a15797b0" providerId="ADAL" clId="{9DA96B98-D56F-43A5-93C3-D111F6DEBE3A}" dt="2022-05-09T03:25:00.149" v="478" actId="21"/>
          <ac:spMkLst>
            <pc:docMk/>
            <pc:sldMk cId="0" sldId="273"/>
            <ac:spMk id="79877" creationId="{ABB63A24-1859-2AA7-212D-DF8494670BF7}"/>
          </ac:spMkLst>
        </pc:spChg>
        <pc:spChg chg="del">
          <ac:chgData name="Michael MacCoss" userId="afbd1c96-5255-4d89-b6b4-1a00a15797b0" providerId="ADAL" clId="{9DA96B98-D56F-43A5-93C3-D111F6DEBE3A}" dt="2022-05-09T03:25:00.149" v="478" actId="21"/>
          <ac:spMkLst>
            <pc:docMk/>
            <pc:sldMk cId="0" sldId="273"/>
            <ac:spMk id="79878" creationId="{9265FE05-6DFA-67B1-63E9-6E754EEB9C17}"/>
          </ac:spMkLst>
        </pc:spChg>
        <pc:spChg chg="del">
          <ac:chgData name="Michael MacCoss" userId="afbd1c96-5255-4d89-b6b4-1a00a15797b0" providerId="ADAL" clId="{9DA96B98-D56F-43A5-93C3-D111F6DEBE3A}" dt="2022-05-09T03:24:29.041" v="473" actId="478"/>
          <ac:spMkLst>
            <pc:docMk/>
            <pc:sldMk cId="0" sldId="273"/>
            <ac:spMk id="79911" creationId="{98E313AF-5DF3-27D7-1976-EBA94867E687}"/>
          </ac:spMkLst>
        </pc:spChg>
        <pc:spChg chg="del mod">
          <ac:chgData name="Michael MacCoss" userId="afbd1c96-5255-4d89-b6b4-1a00a15797b0" providerId="ADAL" clId="{9DA96B98-D56F-43A5-93C3-D111F6DEBE3A}" dt="2022-05-09T03:24:54.283" v="477" actId="478"/>
          <ac:spMkLst>
            <pc:docMk/>
            <pc:sldMk cId="0" sldId="273"/>
            <ac:spMk id="79912" creationId="{6FE07027-0119-1041-64E1-23D5CB5D9B8A}"/>
          </ac:spMkLst>
        </pc:spChg>
        <pc:spChg chg="del">
          <ac:chgData name="Michael MacCoss" userId="afbd1c96-5255-4d89-b6b4-1a00a15797b0" providerId="ADAL" clId="{9DA96B98-D56F-43A5-93C3-D111F6DEBE3A}" dt="2022-05-09T03:24:29.041" v="473" actId="478"/>
          <ac:spMkLst>
            <pc:docMk/>
            <pc:sldMk cId="0" sldId="273"/>
            <ac:spMk id="79913" creationId="{C45643D2-18B0-6791-FA8E-DC52E65F1D10}"/>
          </ac:spMkLst>
        </pc:spChg>
        <pc:spChg chg="del">
          <ac:chgData name="Michael MacCoss" userId="afbd1c96-5255-4d89-b6b4-1a00a15797b0" providerId="ADAL" clId="{9DA96B98-D56F-43A5-93C3-D111F6DEBE3A}" dt="2022-05-09T03:24:29.041" v="473" actId="478"/>
          <ac:spMkLst>
            <pc:docMk/>
            <pc:sldMk cId="0" sldId="273"/>
            <ac:spMk id="79914" creationId="{A60781CA-5452-61C0-78E0-8390C058E7CC}"/>
          </ac:spMkLst>
        </pc:spChg>
        <pc:grpChg chg="del">
          <ac:chgData name="Michael MacCoss" userId="afbd1c96-5255-4d89-b6b4-1a00a15797b0" providerId="ADAL" clId="{9DA96B98-D56F-43A5-93C3-D111F6DEBE3A}" dt="2022-05-09T03:25:00.149" v="478" actId="21"/>
          <ac:grpSpMkLst>
            <pc:docMk/>
            <pc:sldMk cId="0" sldId="273"/>
            <ac:grpSpMk id="79879" creationId="{D62B76FD-68F6-3266-63FE-41B8A1557185}"/>
          </ac:grpSpMkLst>
        </pc:grpChg>
        <pc:grpChg chg="del">
          <ac:chgData name="Michael MacCoss" userId="afbd1c96-5255-4d89-b6b4-1a00a15797b0" providerId="ADAL" clId="{9DA96B98-D56F-43A5-93C3-D111F6DEBE3A}" dt="2022-05-09T03:25:00.149" v="478" actId="21"/>
          <ac:grpSpMkLst>
            <pc:docMk/>
            <pc:sldMk cId="0" sldId="273"/>
            <ac:grpSpMk id="79886" creationId="{ED37EBFF-0AF9-AACD-FA8D-52762BDDC83C}"/>
          </ac:grpSpMkLst>
        </pc:grpChg>
        <pc:grpChg chg="del">
          <ac:chgData name="Michael MacCoss" userId="afbd1c96-5255-4d89-b6b4-1a00a15797b0" providerId="ADAL" clId="{9DA96B98-D56F-43A5-93C3-D111F6DEBE3A}" dt="2022-05-09T03:24:29.041" v="473" actId="478"/>
          <ac:grpSpMkLst>
            <pc:docMk/>
            <pc:sldMk cId="0" sldId="273"/>
            <ac:grpSpMk id="79891" creationId="{E6D7E66D-3979-52F7-DEC3-15CDE329A4E9}"/>
          </ac:grpSpMkLst>
        </pc:grpChg>
        <pc:graphicFrameChg chg="del">
          <ac:chgData name="Michael MacCoss" userId="afbd1c96-5255-4d89-b6b4-1a00a15797b0" providerId="ADAL" clId="{9DA96B98-D56F-43A5-93C3-D111F6DEBE3A}" dt="2022-05-09T03:25:00.149" v="478" actId="21"/>
          <ac:graphicFrameMkLst>
            <pc:docMk/>
            <pc:sldMk cId="0" sldId="273"/>
            <ac:graphicFrameMk id="79874" creationId="{B813B94E-F8A5-F995-CB38-D2DB0D8C8761}"/>
          </ac:graphicFrameMkLst>
        </pc:graphicFrameChg>
        <pc:picChg chg="add mod">
          <ac:chgData name="Michael MacCoss" userId="afbd1c96-5255-4d89-b6b4-1a00a15797b0" providerId="ADAL" clId="{9DA96B98-D56F-43A5-93C3-D111F6DEBE3A}" dt="2022-05-09T03:25:18.746" v="485" actId="1076"/>
          <ac:picMkLst>
            <pc:docMk/>
            <pc:sldMk cId="0" sldId="273"/>
            <ac:picMk id="2" creationId="{337B0D4D-C1AE-9D73-869D-ADB92E475635}"/>
          </ac:picMkLst>
        </pc:picChg>
      </pc:sldChg>
      <pc:sldChg chg="add">
        <pc:chgData name="Michael MacCoss" userId="afbd1c96-5255-4d89-b6b4-1a00a15797b0" providerId="ADAL" clId="{9DA96B98-D56F-43A5-93C3-D111F6DEBE3A}" dt="2022-05-09T03:25:30.619" v="486"/>
        <pc:sldMkLst>
          <pc:docMk/>
          <pc:sldMk cId="0" sldId="274"/>
        </pc:sldMkLst>
      </pc:sldChg>
      <pc:sldChg chg="modSp add">
        <pc:chgData name="Michael MacCoss" userId="afbd1c96-5255-4d89-b6b4-1a00a15797b0" providerId="ADAL" clId="{9DA96B98-D56F-43A5-93C3-D111F6DEBE3A}" dt="2022-05-09T01:53:20.758" v="218" actId="1076"/>
        <pc:sldMkLst>
          <pc:docMk/>
          <pc:sldMk cId="0" sldId="277"/>
        </pc:sldMkLst>
        <pc:picChg chg="mod">
          <ac:chgData name="Michael MacCoss" userId="afbd1c96-5255-4d89-b6b4-1a00a15797b0" providerId="ADAL" clId="{9DA96B98-D56F-43A5-93C3-D111F6DEBE3A}" dt="2022-05-09T01:53:14.999" v="216" actId="1076"/>
          <ac:picMkLst>
            <pc:docMk/>
            <pc:sldMk cId="0" sldId="277"/>
            <ac:picMk id="83971" creationId="{264FF4C9-C64C-668B-BCD4-2BBDB1E21B02}"/>
          </ac:picMkLst>
        </pc:picChg>
        <pc:picChg chg="mod">
          <ac:chgData name="Michael MacCoss" userId="afbd1c96-5255-4d89-b6b4-1a00a15797b0" providerId="ADAL" clId="{9DA96B98-D56F-43A5-93C3-D111F6DEBE3A}" dt="2022-05-09T01:53:20.758" v="218" actId="1076"/>
          <ac:picMkLst>
            <pc:docMk/>
            <pc:sldMk cId="0" sldId="277"/>
            <ac:picMk id="83972" creationId="{FF2A67E8-724A-70BB-93A9-4B67C494EF05}"/>
          </ac:picMkLst>
        </pc:picChg>
      </pc:sldChg>
      <pc:sldChg chg="modSp add">
        <pc:chgData name="Michael MacCoss" userId="afbd1c96-5255-4d89-b6b4-1a00a15797b0" providerId="ADAL" clId="{9DA96B98-D56F-43A5-93C3-D111F6DEBE3A}" dt="2022-05-09T03:17:19.642" v="419"/>
        <pc:sldMkLst>
          <pc:docMk/>
          <pc:sldMk cId="0" sldId="285"/>
        </pc:sldMkLst>
        <pc:graphicFrameChg chg="mod">
          <ac:chgData name="Michael MacCoss" userId="afbd1c96-5255-4d89-b6b4-1a00a15797b0" providerId="ADAL" clId="{9DA96B98-D56F-43A5-93C3-D111F6DEBE3A}" dt="2022-05-09T03:17:19.642" v="419"/>
          <ac:graphicFrameMkLst>
            <pc:docMk/>
            <pc:sldMk cId="0" sldId="285"/>
            <ac:graphicFrameMk id="92165" creationId="{ECF726E9-5BF6-D05C-BF51-A963010A266C}"/>
          </ac:graphicFrameMkLst>
        </pc:graphicFrameChg>
      </pc:sldChg>
      <pc:sldChg chg="add">
        <pc:chgData name="Michael MacCoss" userId="afbd1c96-5255-4d89-b6b4-1a00a15797b0" providerId="ADAL" clId="{9DA96B98-D56F-43A5-93C3-D111F6DEBE3A}" dt="2022-05-09T01:52:44.485" v="213"/>
        <pc:sldMkLst>
          <pc:docMk/>
          <pc:sldMk cId="0" sldId="287"/>
        </pc:sldMkLst>
      </pc:sldChg>
      <pc:sldChg chg="modSp add mod">
        <pc:chgData name="Michael MacCoss" userId="afbd1c96-5255-4d89-b6b4-1a00a15797b0" providerId="ADAL" clId="{9DA96B98-D56F-43A5-93C3-D111F6DEBE3A}" dt="2022-05-09T02:55:19.981" v="408" actId="403"/>
        <pc:sldMkLst>
          <pc:docMk/>
          <pc:sldMk cId="0" sldId="288"/>
        </pc:sldMkLst>
        <pc:spChg chg="mod">
          <ac:chgData name="Michael MacCoss" userId="afbd1c96-5255-4d89-b6b4-1a00a15797b0" providerId="ADAL" clId="{9DA96B98-D56F-43A5-93C3-D111F6DEBE3A}" dt="2022-05-09T02:55:19.981" v="408" actId="403"/>
          <ac:spMkLst>
            <pc:docMk/>
            <pc:sldMk cId="0" sldId="288"/>
            <ac:spMk id="95235" creationId="{A25643A3-1447-E222-B0F5-446398FDA431}"/>
          </ac:spMkLst>
        </pc:spChg>
      </pc:sldChg>
      <pc:sldChg chg="modSp add mod">
        <pc:chgData name="Michael MacCoss" userId="afbd1c96-5255-4d89-b6b4-1a00a15797b0" providerId="ADAL" clId="{9DA96B98-D56F-43A5-93C3-D111F6DEBE3A}" dt="2022-05-09T02:58:04.069" v="414" actId="403"/>
        <pc:sldMkLst>
          <pc:docMk/>
          <pc:sldMk cId="0" sldId="289"/>
        </pc:sldMkLst>
        <pc:spChg chg="mod">
          <ac:chgData name="Michael MacCoss" userId="afbd1c96-5255-4d89-b6b4-1a00a15797b0" providerId="ADAL" clId="{9DA96B98-D56F-43A5-93C3-D111F6DEBE3A}" dt="2022-05-09T02:58:01.129" v="413" actId="14100"/>
          <ac:spMkLst>
            <pc:docMk/>
            <pc:sldMk cId="0" sldId="289"/>
            <ac:spMk id="96258" creationId="{D012A66D-EF08-2DE1-C4B1-0C6C781B9F8F}"/>
          </ac:spMkLst>
        </pc:spChg>
        <pc:spChg chg="mod">
          <ac:chgData name="Michael MacCoss" userId="afbd1c96-5255-4d89-b6b4-1a00a15797b0" providerId="ADAL" clId="{9DA96B98-D56F-43A5-93C3-D111F6DEBE3A}" dt="2022-05-09T02:58:04.069" v="414" actId="403"/>
          <ac:spMkLst>
            <pc:docMk/>
            <pc:sldMk cId="0" sldId="289"/>
            <ac:spMk id="96259" creationId="{803B7EA4-045E-E23F-5CC6-CD473C773AE2}"/>
          </ac:spMkLst>
        </pc:spChg>
      </pc:sldChg>
      <pc:sldChg chg="add">
        <pc:chgData name="Michael MacCoss" userId="afbd1c96-5255-4d89-b6b4-1a00a15797b0" providerId="ADAL" clId="{9DA96B98-D56F-43A5-93C3-D111F6DEBE3A}" dt="2022-05-09T03:23:44.712" v="471"/>
        <pc:sldMkLst>
          <pc:docMk/>
          <pc:sldMk cId="0" sldId="301"/>
        </pc:sldMkLst>
      </pc:sldChg>
      <pc:sldChg chg="add">
        <pc:chgData name="Michael MacCoss" userId="afbd1c96-5255-4d89-b6b4-1a00a15797b0" providerId="ADAL" clId="{9DA96B98-D56F-43A5-93C3-D111F6DEBE3A}" dt="2022-05-09T03:18:48.808" v="420"/>
        <pc:sldMkLst>
          <pc:docMk/>
          <pc:sldMk cId="0" sldId="303"/>
        </pc:sldMkLst>
      </pc:sldChg>
      <pc:sldChg chg="modSp add mod">
        <pc:chgData name="Michael MacCoss" userId="afbd1c96-5255-4d89-b6b4-1a00a15797b0" providerId="ADAL" clId="{9DA96B98-D56F-43A5-93C3-D111F6DEBE3A}" dt="2022-05-09T03:21:03.115" v="458" actId="20577"/>
        <pc:sldMkLst>
          <pc:docMk/>
          <pc:sldMk cId="0" sldId="306"/>
        </pc:sldMkLst>
        <pc:spChg chg="mod">
          <ac:chgData name="Michael MacCoss" userId="afbd1c96-5255-4d89-b6b4-1a00a15797b0" providerId="ADAL" clId="{9DA96B98-D56F-43A5-93C3-D111F6DEBE3A}" dt="2022-05-09T03:21:03.115" v="458" actId="20577"/>
          <ac:spMkLst>
            <pc:docMk/>
            <pc:sldMk cId="0" sldId="306"/>
            <ac:spMk id="114690" creationId="{FDB950F5-0F9E-7E2C-8206-04A7A15C020D}"/>
          </ac:spMkLst>
        </pc:spChg>
        <pc:spChg chg="mod">
          <ac:chgData name="Michael MacCoss" userId="afbd1c96-5255-4d89-b6b4-1a00a15797b0" providerId="ADAL" clId="{9DA96B98-D56F-43A5-93C3-D111F6DEBE3A}" dt="2022-05-09T03:20:52.562" v="453" actId="20577"/>
          <ac:spMkLst>
            <pc:docMk/>
            <pc:sldMk cId="0" sldId="306"/>
            <ac:spMk id="114691" creationId="{99B95E64-96FA-4697-3B93-52B7D01DE5D3}"/>
          </ac:spMkLst>
        </pc:spChg>
        <pc:spChg chg="mod">
          <ac:chgData name="Michael MacCoss" userId="afbd1c96-5255-4d89-b6b4-1a00a15797b0" providerId="ADAL" clId="{9DA96B98-D56F-43A5-93C3-D111F6DEBE3A}" dt="2022-05-09T03:19:50.969" v="429" actId="1076"/>
          <ac:spMkLst>
            <pc:docMk/>
            <pc:sldMk cId="0" sldId="306"/>
            <ac:spMk id="114692" creationId="{19037903-3626-E034-90A1-802D138E4040}"/>
          </ac:spMkLst>
        </pc:spChg>
        <pc:spChg chg="mod">
          <ac:chgData name="Michael MacCoss" userId="afbd1c96-5255-4d89-b6b4-1a00a15797b0" providerId="ADAL" clId="{9DA96B98-D56F-43A5-93C3-D111F6DEBE3A}" dt="2022-05-09T03:19:50.969" v="429" actId="1076"/>
          <ac:spMkLst>
            <pc:docMk/>
            <pc:sldMk cId="0" sldId="306"/>
            <ac:spMk id="114693" creationId="{90924901-4F85-32EC-063B-63B27899A33B}"/>
          </ac:spMkLst>
        </pc:spChg>
        <pc:spChg chg="mod">
          <ac:chgData name="Michael MacCoss" userId="afbd1c96-5255-4d89-b6b4-1a00a15797b0" providerId="ADAL" clId="{9DA96B98-D56F-43A5-93C3-D111F6DEBE3A}" dt="2022-05-09T03:19:50.969" v="429" actId="1076"/>
          <ac:spMkLst>
            <pc:docMk/>
            <pc:sldMk cId="0" sldId="306"/>
            <ac:spMk id="114694" creationId="{1B932695-5B5E-9B68-0CA0-5A73FB258B3B}"/>
          </ac:spMkLst>
        </pc:spChg>
      </pc:sldChg>
      <pc:sldChg chg="modSp add mod">
        <pc:chgData name="Michael MacCoss" userId="afbd1c96-5255-4d89-b6b4-1a00a15797b0" providerId="ADAL" clId="{9DA96B98-D56F-43A5-93C3-D111F6DEBE3A}" dt="2022-05-09T03:22:54.570" v="470" actId="20577"/>
        <pc:sldMkLst>
          <pc:docMk/>
          <pc:sldMk cId="0" sldId="308"/>
        </pc:sldMkLst>
        <pc:spChg chg="mod">
          <ac:chgData name="Michael MacCoss" userId="afbd1c96-5255-4d89-b6b4-1a00a15797b0" providerId="ADAL" clId="{9DA96B98-D56F-43A5-93C3-D111F6DEBE3A}" dt="2022-05-09T03:22:54.570" v="470" actId="20577"/>
          <ac:spMkLst>
            <pc:docMk/>
            <pc:sldMk cId="0" sldId="308"/>
            <ac:spMk id="116739" creationId="{54285D1D-0DFB-4BBF-7590-881CB19C74D8}"/>
          </ac:spMkLst>
        </pc:spChg>
      </pc:sldChg>
      <pc:sldChg chg="add">
        <pc:chgData name="Michael MacCoss" userId="afbd1c96-5255-4d89-b6b4-1a00a15797b0" providerId="ADAL" clId="{9DA96B98-D56F-43A5-93C3-D111F6DEBE3A}" dt="2022-05-09T06:35:09.960" v="1386"/>
        <pc:sldMkLst>
          <pc:docMk/>
          <pc:sldMk cId="0" sldId="314"/>
        </pc:sldMkLst>
      </pc:sldChg>
      <pc:sldChg chg="modSp add mod">
        <pc:chgData name="Michael MacCoss" userId="afbd1c96-5255-4d89-b6b4-1a00a15797b0" providerId="ADAL" clId="{9DA96B98-D56F-43A5-93C3-D111F6DEBE3A}" dt="2022-05-09T06:40:28.767" v="1397" actId="1076"/>
        <pc:sldMkLst>
          <pc:docMk/>
          <pc:sldMk cId="0" sldId="315"/>
        </pc:sldMkLst>
        <pc:spChg chg="mod">
          <ac:chgData name="Michael MacCoss" userId="afbd1c96-5255-4d89-b6b4-1a00a15797b0" providerId="ADAL" clId="{9DA96B98-D56F-43A5-93C3-D111F6DEBE3A}" dt="2022-05-09T06:35:58.120" v="1394" actId="27636"/>
          <ac:spMkLst>
            <pc:docMk/>
            <pc:sldMk cId="0" sldId="315"/>
            <ac:spMk id="124933" creationId="{5AC81C62-6C92-29FD-BB72-5B79CFB7683F}"/>
          </ac:spMkLst>
        </pc:spChg>
        <pc:picChg chg="mod">
          <ac:chgData name="Michael MacCoss" userId="afbd1c96-5255-4d89-b6b4-1a00a15797b0" providerId="ADAL" clId="{9DA96B98-D56F-43A5-93C3-D111F6DEBE3A}" dt="2022-05-09T06:40:28.767" v="1397" actId="1076"/>
          <ac:picMkLst>
            <pc:docMk/>
            <pc:sldMk cId="0" sldId="315"/>
            <ac:picMk id="124932" creationId="{448AA97C-142F-88BE-7294-C71DBD4A731C}"/>
          </ac:picMkLst>
        </pc:picChg>
      </pc:sldChg>
      <pc:sldChg chg="modSp add mod">
        <pc:chgData name="Michael MacCoss" userId="afbd1c96-5255-4d89-b6b4-1a00a15797b0" providerId="ADAL" clId="{9DA96B98-D56F-43A5-93C3-D111F6DEBE3A}" dt="2022-05-09T03:21:27.083" v="460" actId="1076"/>
        <pc:sldMkLst>
          <pc:docMk/>
          <pc:sldMk cId="0" sldId="317"/>
        </pc:sldMkLst>
        <pc:spChg chg="mod">
          <ac:chgData name="Michael MacCoss" userId="afbd1c96-5255-4d89-b6b4-1a00a15797b0" providerId="ADAL" clId="{9DA96B98-D56F-43A5-93C3-D111F6DEBE3A}" dt="2022-05-09T03:21:27.083" v="460" actId="1076"/>
          <ac:spMkLst>
            <pc:docMk/>
            <pc:sldMk cId="0" sldId="317"/>
            <ac:spMk id="129029" creationId="{9360EB1D-7381-0736-144D-1C4F11FF7AE1}"/>
          </ac:spMkLst>
        </pc:spChg>
      </pc:sldChg>
      <pc:sldChg chg="modSp add mod">
        <pc:chgData name="Michael MacCoss" userId="afbd1c96-5255-4d89-b6b4-1a00a15797b0" providerId="ADAL" clId="{9DA96B98-D56F-43A5-93C3-D111F6DEBE3A}" dt="2022-05-09T03:21:40.354" v="463" actId="14100"/>
        <pc:sldMkLst>
          <pc:docMk/>
          <pc:sldMk cId="0" sldId="320"/>
        </pc:sldMkLst>
        <pc:spChg chg="mod">
          <ac:chgData name="Michael MacCoss" userId="afbd1c96-5255-4d89-b6b4-1a00a15797b0" providerId="ADAL" clId="{9DA96B98-D56F-43A5-93C3-D111F6DEBE3A}" dt="2022-05-09T03:21:40.354" v="463" actId="14100"/>
          <ac:spMkLst>
            <pc:docMk/>
            <pc:sldMk cId="0" sldId="320"/>
            <ac:spMk id="138245" creationId="{55604BCE-2EDE-0163-4B69-C91DDAD21705}"/>
          </ac:spMkLst>
        </pc:spChg>
      </pc:sldChg>
      <pc:sldChg chg="modSp add mod">
        <pc:chgData name="Michael MacCoss" userId="afbd1c96-5255-4d89-b6b4-1a00a15797b0" providerId="ADAL" clId="{9DA96B98-D56F-43A5-93C3-D111F6DEBE3A}" dt="2022-05-09T02:53:12.002" v="405" actId="20577"/>
        <pc:sldMkLst>
          <pc:docMk/>
          <pc:sldMk cId="0" sldId="321"/>
        </pc:sldMkLst>
        <pc:spChg chg="mod">
          <ac:chgData name="Michael MacCoss" userId="afbd1c96-5255-4d89-b6b4-1a00a15797b0" providerId="ADAL" clId="{9DA96B98-D56F-43A5-93C3-D111F6DEBE3A}" dt="2022-05-09T02:53:12.002" v="405" actId="20577"/>
          <ac:spMkLst>
            <pc:docMk/>
            <pc:sldMk cId="0" sldId="321"/>
            <ac:spMk id="141317" creationId="{D35F0E38-3846-DB21-F8A5-9BFADEBA34E5}"/>
          </ac:spMkLst>
        </pc:spChg>
        <pc:picChg chg="mod">
          <ac:chgData name="Michael MacCoss" userId="afbd1c96-5255-4d89-b6b4-1a00a15797b0" providerId="ADAL" clId="{9DA96B98-D56F-43A5-93C3-D111F6DEBE3A}" dt="2022-05-09T01:52:01.487" v="212" actId="1076"/>
          <ac:picMkLst>
            <pc:docMk/>
            <pc:sldMk cId="0" sldId="321"/>
            <ac:picMk id="141316" creationId="{22EBB641-BCF5-3E18-82CB-9969DA1E0123}"/>
          </ac:picMkLst>
        </pc:picChg>
      </pc:sldChg>
      <pc:sldChg chg="addSp delSp modSp new mod">
        <pc:chgData name="Michael MacCoss" userId="afbd1c96-5255-4d89-b6b4-1a00a15797b0" providerId="ADAL" clId="{9DA96B98-D56F-43A5-93C3-D111F6DEBE3A}" dt="2022-05-09T04:11:57.810" v="761" actId="1076"/>
        <pc:sldMkLst>
          <pc:docMk/>
          <pc:sldMk cId="2875363597" sldId="322"/>
        </pc:sldMkLst>
        <pc:spChg chg="mod">
          <ac:chgData name="Michael MacCoss" userId="afbd1c96-5255-4d89-b6b4-1a00a15797b0" providerId="ADAL" clId="{9DA96B98-D56F-43A5-93C3-D111F6DEBE3A}" dt="2022-05-09T04:06:52.116" v="759" actId="14100"/>
          <ac:spMkLst>
            <pc:docMk/>
            <pc:sldMk cId="2875363597" sldId="322"/>
            <ac:spMk id="2" creationId="{B9BB2036-516E-7F03-136B-5D14B081E725}"/>
          </ac:spMkLst>
        </pc:spChg>
        <pc:spChg chg="mod">
          <ac:chgData name="Michael MacCoss" userId="afbd1c96-5255-4d89-b6b4-1a00a15797b0" providerId="ADAL" clId="{9DA96B98-D56F-43A5-93C3-D111F6DEBE3A}" dt="2022-05-09T04:11:48.402" v="760" actId="114"/>
          <ac:spMkLst>
            <pc:docMk/>
            <pc:sldMk cId="2875363597" sldId="322"/>
            <ac:spMk id="3" creationId="{C6C956BD-2091-2FA6-8DF8-004DAF1FC8C6}"/>
          </ac:spMkLst>
        </pc:spChg>
        <pc:spChg chg="add del mod">
          <ac:chgData name="Michael MacCoss" userId="afbd1c96-5255-4d89-b6b4-1a00a15797b0" providerId="ADAL" clId="{9DA96B98-D56F-43A5-93C3-D111F6DEBE3A}" dt="2022-05-09T03:55:45.372" v="560" actId="478"/>
          <ac:spMkLst>
            <pc:docMk/>
            <pc:sldMk cId="2875363597" sldId="322"/>
            <ac:spMk id="6" creationId="{80F79D19-2B84-1534-1FE7-3B5765B8F625}"/>
          </ac:spMkLst>
        </pc:spChg>
        <pc:spChg chg="add mod">
          <ac:chgData name="Michael MacCoss" userId="afbd1c96-5255-4d89-b6b4-1a00a15797b0" providerId="ADAL" clId="{9DA96B98-D56F-43A5-93C3-D111F6DEBE3A}" dt="2022-05-09T04:04:55.011" v="746" actId="1076"/>
          <ac:spMkLst>
            <pc:docMk/>
            <pc:sldMk cId="2875363597" sldId="322"/>
            <ac:spMk id="7" creationId="{965D7A36-541A-AB03-6E7E-952EF4EE0DD8}"/>
          </ac:spMkLst>
        </pc:spChg>
        <pc:spChg chg="add mod">
          <ac:chgData name="Michael MacCoss" userId="afbd1c96-5255-4d89-b6b4-1a00a15797b0" providerId="ADAL" clId="{9DA96B98-D56F-43A5-93C3-D111F6DEBE3A}" dt="2022-05-09T04:11:57.810" v="761" actId="1076"/>
          <ac:spMkLst>
            <pc:docMk/>
            <pc:sldMk cId="2875363597" sldId="322"/>
            <ac:spMk id="8" creationId="{07AE82BE-E3B3-0E74-DCC2-F574B113F9C0}"/>
          </ac:spMkLst>
        </pc:spChg>
        <pc:spChg chg="add mod">
          <ac:chgData name="Michael MacCoss" userId="afbd1c96-5255-4d89-b6b4-1a00a15797b0" providerId="ADAL" clId="{9DA96B98-D56F-43A5-93C3-D111F6DEBE3A}" dt="2022-05-09T04:04:00.891" v="741" actId="1076"/>
          <ac:spMkLst>
            <pc:docMk/>
            <pc:sldMk cId="2875363597" sldId="322"/>
            <ac:spMk id="12" creationId="{74B5FB5A-B57E-E597-85A4-967EBE7F136E}"/>
          </ac:spMkLst>
        </pc:spChg>
        <pc:picChg chg="add mod">
          <ac:chgData name="Michael MacCoss" userId="afbd1c96-5255-4d89-b6b4-1a00a15797b0" providerId="ADAL" clId="{9DA96B98-D56F-43A5-93C3-D111F6DEBE3A}" dt="2022-05-09T04:00:03.154" v="617" actId="1076"/>
          <ac:picMkLst>
            <pc:docMk/>
            <pc:sldMk cId="2875363597" sldId="322"/>
            <ac:picMk id="5" creationId="{493FA736-6681-2701-2603-80A21517A713}"/>
          </ac:picMkLst>
        </pc:picChg>
        <pc:picChg chg="add mod">
          <ac:chgData name="Michael MacCoss" userId="afbd1c96-5255-4d89-b6b4-1a00a15797b0" providerId="ADAL" clId="{9DA96B98-D56F-43A5-93C3-D111F6DEBE3A}" dt="2022-05-09T04:06:41.580" v="757" actId="1076"/>
          <ac:picMkLst>
            <pc:docMk/>
            <pc:sldMk cId="2875363597" sldId="322"/>
            <ac:picMk id="14" creationId="{3665D268-10EF-8DB1-1B48-3CE7C6CD0225}"/>
          </ac:picMkLst>
        </pc:picChg>
        <pc:picChg chg="add mod">
          <ac:chgData name="Michael MacCoss" userId="afbd1c96-5255-4d89-b6b4-1a00a15797b0" providerId="ADAL" clId="{9DA96B98-D56F-43A5-93C3-D111F6DEBE3A}" dt="2022-05-09T04:06:44.395" v="758" actId="1076"/>
          <ac:picMkLst>
            <pc:docMk/>
            <pc:sldMk cId="2875363597" sldId="322"/>
            <ac:picMk id="16" creationId="{A3439235-90E4-9BD7-3AD3-F054FA356289}"/>
          </ac:picMkLst>
        </pc:picChg>
        <pc:cxnChg chg="add mod">
          <ac:chgData name="Michael MacCoss" userId="afbd1c96-5255-4d89-b6b4-1a00a15797b0" providerId="ADAL" clId="{9DA96B98-D56F-43A5-93C3-D111F6DEBE3A}" dt="2022-05-09T04:03:43.227" v="736" actId="1076"/>
          <ac:cxnSpMkLst>
            <pc:docMk/>
            <pc:sldMk cId="2875363597" sldId="322"/>
            <ac:cxnSpMk id="10" creationId="{699ED5EC-F2BA-EAF1-ED66-A6FC952199A7}"/>
          </ac:cxnSpMkLst>
        </pc:cxnChg>
      </pc:sldChg>
      <pc:sldChg chg="addSp delSp modSp new mod modClrScheme chgLayout">
        <pc:chgData name="Michael MacCoss" userId="afbd1c96-5255-4d89-b6b4-1a00a15797b0" providerId="ADAL" clId="{9DA96B98-D56F-43A5-93C3-D111F6DEBE3A}" dt="2022-05-09T05:06:59.483" v="1003" actId="6549"/>
        <pc:sldMkLst>
          <pc:docMk/>
          <pc:sldMk cId="2604104668" sldId="323"/>
        </pc:sldMkLst>
        <pc:spChg chg="del mod ord">
          <ac:chgData name="Michael MacCoss" userId="afbd1c96-5255-4d89-b6b4-1a00a15797b0" providerId="ADAL" clId="{9DA96B98-D56F-43A5-93C3-D111F6DEBE3A}" dt="2022-05-09T04:26:08.612" v="764" actId="700"/>
          <ac:spMkLst>
            <pc:docMk/>
            <pc:sldMk cId="2604104668" sldId="323"/>
            <ac:spMk id="2" creationId="{D5B9DD2E-31CF-7533-7945-E5FA117A2233}"/>
          </ac:spMkLst>
        </pc:spChg>
        <pc:spChg chg="add mod ord">
          <ac:chgData name="Michael MacCoss" userId="afbd1c96-5255-4d89-b6b4-1a00a15797b0" providerId="ADAL" clId="{9DA96B98-D56F-43A5-93C3-D111F6DEBE3A}" dt="2022-05-09T04:27:43.683" v="931" actId="1076"/>
          <ac:spMkLst>
            <pc:docMk/>
            <pc:sldMk cId="2604104668" sldId="323"/>
            <ac:spMk id="3" creationId="{8F25527F-C783-7C37-A672-8E835BB59A8A}"/>
          </ac:spMkLst>
        </pc:spChg>
        <pc:spChg chg="add mod ord">
          <ac:chgData name="Michael MacCoss" userId="afbd1c96-5255-4d89-b6b4-1a00a15797b0" providerId="ADAL" clId="{9DA96B98-D56F-43A5-93C3-D111F6DEBE3A}" dt="2022-05-09T05:02:32.229" v="964" actId="1076"/>
          <ac:spMkLst>
            <pc:docMk/>
            <pc:sldMk cId="2604104668" sldId="323"/>
            <ac:spMk id="4" creationId="{F63C04E5-F472-A9CB-E57C-E4382002B2CF}"/>
          </ac:spMkLst>
        </pc:spChg>
        <pc:spChg chg="add mod">
          <ac:chgData name="Michael MacCoss" userId="afbd1c96-5255-4d89-b6b4-1a00a15797b0" providerId="ADAL" clId="{9DA96B98-D56F-43A5-93C3-D111F6DEBE3A}" dt="2022-05-09T05:06:59.483" v="1003" actId="6549"/>
          <ac:spMkLst>
            <pc:docMk/>
            <pc:sldMk cId="2604104668" sldId="323"/>
            <ac:spMk id="5" creationId="{AD8FE05A-41A4-796B-012E-C10CD698912F}"/>
          </ac:spMkLst>
        </pc:spChg>
        <pc:picChg chg="add mod ord">
          <ac:chgData name="Michael MacCoss" userId="afbd1c96-5255-4d89-b6b4-1a00a15797b0" providerId="ADAL" clId="{9DA96B98-D56F-43A5-93C3-D111F6DEBE3A}" dt="2022-05-09T04:36:06.024" v="963" actId="167"/>
          <ac:picMkLst>
            <pc:docMk/>
            <pc:sldMk cId="2604104668" sldId="323"/>
            <ac:picMk id="2" creationId="{2AA9581D-9A74-0295-015A-A3B3E5E2B6A6}"/>
          </ac:picMkLst>
        </pc:picChg>
      </pc:sldChg>
      <pc:sldChg chg="addSp modSp add mod modAnim">
        <pc:chgData name="Michael MacCoss" userId="afbd1c96-5255-4d89-b6b4-1a00a15797b0" providerId="ADAL" clId="{9DA96B98-D56F-43A5-93C3-D111F6DEBE3A}" dt="2022-05-09T05:18:27.601" v="1124" actId="20577"/>
        <pc:sldMkLst>
          <pc:docMk/>
          <pc:sldMk cId="479973161" sldId="324"/>
        </pc:sldMkLst>
        <pc:spChg chg="mod">
          <ac:chgData name="Michael MacCoss" userId="afbd1c96-5255-4d89-b6b4-1a00a15797b0" providerId="ADAL" clId="{9DA96B98-D56F-43A5-93C3-D111F6DEBE3A}" dt="2022-05-09T05:12:40.357" v="1074" actId="20577"/>
          <ac:spMkLst>
            <pc:docMk/>
            <pc:sldMk cId="479973161" sldId="324"/>
            <ac:spMk id="4" creationId="{F63C04E5-F472-A9CB-E57C-E4382002B2CF}"/>
          </ac:spMkLst>
        </pc:spChg>
        <pc:spChg chg="mod">
          <ac:chgData name="Michael MacCoss" userId="afbd1c96-5255-4d89-b6b4-1a00a15797b0" providerId="ADAL" clId="{9DA96B98-D56F-43A5-93C3-D111F6DEBE3A}" dt="2022-05-09T05:17:17.373" v="1108" actId="1076"/>
          <ac:spMkLst>
            <pc:docMk/>
            <pc:sldMk cId="479973161" sldId="324"/>
            <ac:spMk id="5" creationId="{AD8FE05A-41A4-796B-012E-C10CD698912F}"/>
          </ac:spMkLst>
        </pc:spChg>
        <pc:spChg chg="add mod">
          <ac:chgData name="Michael MacCoss" userId="afbd1c96-5255-4d89-b6b4-1a00a15797b0" providerId="ADAL" clId="{9DA96B98-D56F-43A5-93C3-D111F6DEBE3A}" dt="2022-05-09T05:18:27.601" v="1124" actId="20577"/>
          <ac:spMkLst>
            <pc:docMk/>
            <pc:sldMk cId="479973161" sldId="324"/>
            <ac:spMk id="8" creationId="{929B93C9-872D-EE3E-6750-B7BF51E5A869}"/>
          </ac:spMkLst>
        </pc:spChg>
        <pc:picChg chg="mod ord">
          <ac:chgData name="Michael MacCoss" userId="afbd1c96-5255-4d89-b6b4-1a00a15797b0" providerId="ADAL" clId="{9DA96B98-D56F-43A5-93C3-D111F6DEBE3A}" dt="2022-05-09T05:14:28.901" v="1085" actId="1076"/>
          <ac:picMkLst>
            <pc:docMk/>
            <pc:sldMk cId="479973161" sldId="324"/>
            <ac:picMk id="2" creationId="{2AA9581D-9A74-0295-015A-A3B3E5E2B6A6}"/>
          </ac:picMkLst>
        </pc:picChg>
        <pc:picChg chg="add mod">
          <ac:chgData name="Michael MacCoss" userId="afbd1c96-5255-4d89-b6b4-1a00a15797b0" providerId="ADAL" clId="{9DA96B98-D56F-43A5-93C3-D111F6DEBE3A}" dt="2022-05-09T05:14:25.484" v="1084" actId="1076"/>
          <ac:picMkLst>
            <pc:docMk/>
            <pc:sldMk cId="479973161" sldId="324"/>
            <ac:picMk id="7" creationId="{AA2D9729-CEA2-4DC5-3557-CFA704F7ECC7}"/>
          </ac:picMkLst>
        </pc:picChg>
      </pc:sldChg>
      <pc:sldChg chg="addSp delSp modSp new mod">
        <pc:chgData name="Michael MacCoss" userId="afbd1c96-5255-4d89-b6b4-1a00a15797b0" providerId="ADAL" clId="{9DA96B98-D56F-43A5-93C3-D111F6DEBE3A}" dt="2022-05-09T06:21:16.126" v="1208" actId="1076"/>
        <pc:sldMkLst>
          <pc:docMk/>
          <pc:sldMk cId="39560436" sldId="325"/>
        </pc:sldMkLst>
        <pc:spChg chg="mod">
          <ac:chgData name="Michael MacCoss" userId="afbd1c96-5255-4d89-b6b4-1a00a15797b0" providerId="ADAL" clId="{9DA96B98-D56F-43A5-93C3-D111F6DEBE3A}" dt="2022-05-09T06:15:03.269" v="1166" actId="1076"/>
          <ac:spMkLst>
            <pc:docMk/>
            <pc:sldMk cId="39560436" sldId="325"/>
            <ac:spMk id="2" creationId="{FB28BADF-E0A4-F186-F5E6-5D534B2F1462}"/>
          </ac:spMkLst>
        </pc:spChg>
        <pc:spChg chg="add mod">
          <ac:chgData name="Michael MacCoss" userId="afbd1c96-5255-4d89-b6b4-1a00a15797b0" providerId="ADAL" clId="{9DA96B98-D56F-43A5-93C3-D111F6DEBE3A}" dt="2022-05-09T06:21:16.126" v="1208" actId="1076"/>
          <ac:spMkLst>
            <pc:docMk/>
            <pc:sldMk cId="39560436" sldId="325"/>
            <ac:spMk id="8" creationId="{1540B960-02ED-7AE1-5E98-AA131680D59C}"/>
          </ac:spMkLst>
        </pc:spChg>
        <pc:picChg chg="add del">
          <ac:chgData name="Michael MacCoss" userId="afbd1c96-5255-4d89-b6b4-1a00a15797b0" providerId="ADAL" clId="{9DA96B98-D56F-43A5-93C3-D111F6DEBE3A}" dt="2022-05-09T06:13:19.543" v="1157" actId="478"/>
          <ac:picMkLst>
            <pc:docMk/>
            <pc:sldMk cId="39560436" sldId="325"/>
            <ac:picMk id="4" creationId="{1C36957E-99C9-E86A-16F8-C80B2A80FB2A}"/>
          </ac:picMkLst>
        </pc:picChg>
        <pc:picChg chg="add mod">
          <ac:chgData name="Michael MacCoss" userId="afbd1c96-5255-4d89-b6b4-1a00a15797b0" providerId="ADAL" clId="{9DA96B98-D56F-43A5-93C3-D111F6DEBE3A}" dt="2022-05-09T06:20:54.783" v="1197" actId="1076"/>
          <ac:picMkLst>
            <pc:docMk/>
            <pc:sldMk cId="39560436" sldId="325"/>
            <ac:picMk id="6" creationId="{1B880225-4AD6-8A6D-512F-D41D5119CBE4}"/>
          </ac:picMkLst>
        </pc:picChg>
        <pc:picChg chg="add mod">
          <ac:chgData name="Michael MacCoss" userId="afbd1c96-5255-4d89-b6b4-1a00a15797b0" providerId="ADAL" clId="{9DA96B98-D56F-43A5-93C3-D111F6DEBE3A}" dt="2022-05-09T06:20:57.295" v="1198" actId="1076"/>
          <ac:picMkLst>
            <pc:docMk/>
            <pc:sldMk cId="39560436" sldId="325"/>
            <ac:picMk id="7" creationId="{41952D7C-0615-1F46-619D-EBEC9E97968A}"/>
          </ac:picMkLst>
        </pc:picChg>
      </pc:sldChg>
      <pc:sldChg chg="addSp modSp new mod modClrScheme chgLayout">
        <pc:chgData name="Michael MacCoss" userId="afbd1c96-5255-4d89-b6b4-1a00a15797b0" providerId="ADAL" clId="{9DA96B98-D56F-43A5-93C3-D111F6DEBE3A}" dt="2022-05-09T06:30:30.215" v="1385" actId="1076"/>
        <pc:sldMkLst>
          <pc:docMk/>
          <pc:sldMk cId="3023574118" sldId="326"/>
        </pc:sldMkLst>
        <pc:spChg chg="mod ord">
          <ac:chgData name="Michael MacCoss" userId="afbd1c96-5255-4d89-b6b4-1a00a15797b0" providerId="ADAL" clId="{9DA96B98-D56F-43A5-93C3-D111F6DEBE3A}" dt="2022-05-09T06:30:30.215" v="1385" actId="1076"/>
          <ac:spMkLst>
            <pc:docMk/>
            <pc:sldMk cId="3023574118" sldId="326"/>
            <ac:spMk id="2" creationId="{3894EF72-154E-9BE1-6826-3BF892690B1A}"/>
          </ac:spMkLst>
        </pc:spChg>
        <pc:spChg chg="add mod">
          <ac:chgData name="Michael MacCoss" userId="afbd1c96-5255-4d89-b6b4-1a00a15797b0" providerId="ADAL" clId="{9DA96B98-D56F-43A5-93C3-D111F6DEBE3A}" dt="2022-05-09T06:27:26.815" v="1233" actId="1076"/>
          <ac:spMkLst>
            <pc:docMk/>
            <pc:sldMk cId="3023574118" sldId="326"/>
            <ac:spMk id="4" creationId="{0E336868-0235-92AF-2823-D63CE2B41104}"/>
          </ac:spMkLst>
        </pc:spChg>
        <pc:spChg chg="add mod ord">
          <ac:chgData name="Michael MacCoss" userId="afbd1c96-5255-4d89-b6b4-1a00a15797b0" providerId="ADAL" clId="{9DA96B98-D56F-43A5-93C3-D111F6DEBE3A}" dt="2022-05-09T06:30:26.575" v="1384" actId="1076"/>
          <ac:spMkLst>
            <pc:docMk/>
            <pc:sldMk cId="3023574118" sldId="326"/>
            <ac:spMk id="6" creationId="{CCFFD330-7007-4457-569F-6ED3C70D58EA}"/>
          </ac:spMkLst>
        </pc:spChg>
        <pc:picChg chg="add mod">
          <ac:chgData name="Michael MacCoss" userId="afbd1c96-5255-4d89-b6b4-1a00a15797b0" providerId="ADAL" clId="{9DA96B98-D56F-43A5-93C3-D111F6DEBE3A}" dt="2022-05-09T06:27:01.966" v="1227" actId="1076"/>
          <ac:picMkLst>
            <pc:docMk/>
            <pc:sldMk cId="3023574118" sldId="326"/>
            <ac:picMk id="3" creationId="{4C049EE0-D16A-00D8-9717-B0F10330FF79}"/>
          </ac:picMkLst>
        </pc:picChg>
        <pc:picChg chg="add mod">
          <ac:chgData name="Michael MacCoss" userId="afbd1c96-5255-4d89-b6b4-1a00a15797b0" providerId="ADAL" clId="{9DA96B98-D56F-43A5-93C3-D111F6DEBE3A}" dt="2022-05-09T06:27:06.190" v="1229" actId="1076"/>
          <ac:picMkLst>
            <pc:docMk/>
            <pc:sldMk cId="3023574118" sldId="326"/>
            <ac:picMk id="5" creationId="{9B3DFA7E-5240-ABBE-888E-A64F683FF4EA}"/>
          </ac:picMkLst>
        </pc:picChg>
      </pc:sldChg>
    </pc:docChg>
  </pc:docChgLst>
  <pc:docChgLst>
    <pc:chgData name="Michael MacCoss" userId="afbd1c96-5255-4d89-b6b4-1a00a15797b0" providerId="ADAL" clId="{FF0406AF-AD9E-4ADD-AF98-C88A72CE8F06}"/>
    <pc:docChg chg="custSel addSld delSld modSld sldOrd">
      <pc:chgData name="Michael MacCoss" userId="afbd1c96-5255-4d89-b6b4-1a00a15797b0" providerId="ADAL" clId="{FF0406AF-AD9E-4ADD-AF98-C88A72CE8F06}" dt="2023-05-08T17:17:17.974" v="131"/>
      <pc:docMkLst>
        <pc:docMk/>
      </pc:docMkLst>
      <pc:sldChg chg="del">
        <pc:chgData name="Michael MacCoss" userId="afbd1c96-5255-4d89-b6b4-1a00a15797b0" providerId="ADAL" clId="{FF0406AF-AD9E-4ADD-AF98-C88A72CE8F06}" dt="2023-05-08T17:16:57.406" v="128" actId="2696"/>
        <pc:sldMkLst>
          <pc:docMk/>
          <pc:sldMk cId="39560436" sldId="325"/>
        </pc:sldMkLst>
      </pc:sldChg>
      <pc:sldChg chg="add">
        <pc:chgData name="Michael MacCoss" userId="afbd1c96-5255-4d89-b6b4-1a00a15797b0" providerId="ADAL" clId="{FF0406AF-AD9E-4ADD-AF98-C88A72CE8F06}" dt="2023-05-08T17:17:06.291" v="129"/>
        <pc:sldMkLst>
          <pc:docMk/>
          <pc:sldMk cId="425259276" sldId="325"/>
        </pc:sldMkLst>
      </pc:sldChg>
      <pc:sldChg chg="add">
        <pc:chgData name="Michael MacCoss" userId="afbd1c96-5255-4d89-b6b4-1a00a15797b0" providerId="ADAL" clId="{FF0406AF-AD9E-4ADD-AF98-C88A72CE8F06}" dt="2023-05-08T17:17:06.291" v="129"/>
        <pc:sldMkLst>
          <pc:docMk/>
          <pc:sldMk cId="1849622783" sldId="326"/>
        </pc:sldMkLst>
      </pc:sldChg>
      <pc:sldChg chg="del">
        <pc:chgData name="Michael MacCoss" userId="afbd1c96-5255-4d89-b6b4-1a00a15797b0" providerId="ADAL" clId="{FF0406AF-AD9E-4ADD-AF98-C88A72CE8F06}" dt="2023-05-08T17:16:57.406" v="128" actId="2696"/>
        <pc:sldMkLst>
          <pc:docMk/>
          <pc:sldMk cId="3023574118" sldId="326"/>
        </pc:sldMkLst>
      </pc:sldChg>
      <pc:sldChg chg="addSp delSp modSp new mod modClrScheme chgLayout">
        <pc:chgData name="Michael MacCoss" userId="afbd1c96-5255-4d89-b6b4-1a00a15797b0" providerId="ADAL" clId="{FF0406AF-AD9E-4ADD-AF98-C88A72CE8F06}" dt="2023-05-08T17:16:29.939" v="127" actId="1076"/>
        <pc:sldMkLst>
          <pc:docMk/>
          <pc:sldMk cId="147459518" sldId="330"/>
        </pc:sldMkLst>
        <pc:spChg chg="del mod ord">
          <ac:chgData name="Michael MacCoss" userId="afbd1c96-5255-4d89-b6b4-1a00a15797b0" providerId="ADAL" clId="{FF0406AF-AD9E-4ADD-AF98-C88A72CE8F06}" dt="2023-05-08T17:10:46.559" v="1" actId="700"/>
          <ac:spMkLst>
            <pc:docMk/>
            <pc:sldMk cId="147459518" sldId="330"/>
            <ac:spMk id="2" creationId="{A6E76AB2-95D4-B2B0-5BA2-A4D3849B8ADB}"/>
          </ac:spMkLst>
        </pc:spChg>
        <pc:spChg chg="del">
          <ac:chgData name="Michael MacCoss" userId="afbd1c96-5255-4d89-b6b4-1a00a15797b0" providerId="ADAL" clId="{FF0406AF-AD9E-4ADD-AF98-C88A72CE8F06}" dt="2023-05-08T17:10:46.559" v="1" actId="700"/>
          <ac:spMkLst>
            <pc:docMk/>
            <pc:sldMk cId="147459518" sldId="330"/>
            <ac:spMk id="3" creationId="{7B02830B-E11E-DFF2-1C2B-314728F0D773}"/>
          </ac:spMkLst>
        </pc:spChg>
        <pc:spChg chg="add mod ord">
          <ac:chgData name="Michael MacCoss" userId="afbd1c96-5255-4d89-b6b4-1a00a15797b0" providerId="ADAL" clId="{FF0406AF-AD9E-4ADD-AF98-C88A72CE8F06}" dt="2023-05-08T17:12:13.778" v="29" actId="1076"/>
          <ac:spMkLst>
            <pc:docMk/>
            <pc:sldMk cId="147459518" sldId="330"/>
            <ac:spMk id="4" creationId="{AA9ABE54-76E5-69B7-515F-3E277B0ECE4B}"/>
          </ac:spMkLst>
        </pc:spChg>
        <pc:picChg chg="add mod">
          <ac:chgData name="Michael MacCoss" userId="afbd1c96-5255-4d89-b6b4-1a00a15797b0" providerId="ADAL" clId="{FF0406AF-AD9E-4ADD-AF98-C88A72CE8F06}" dt="2023-05-08T17:16:22.114" v="125" actId="1076"/>
          <ac:picMkLst>
            <pc:docMk/>
            <pc:sldMk cId="147459518" sldId="330"/>
            <ac:picMk id="5" creationId="{CF13F63B-5E9A-F9D8-3481-206B556A6992}"/>
          </ac:picMkLst>
        </pc:picChg>
        <pc:picChg chg="add mod">
          <ac:chgData name="Michael MacCoss" userId="afbd1c96-5255-4d89-b6b4-1a00a15797b0" providerId="ADAL" clId="{FF0406AF-AD9E-4ADD-AF98-C88A72CE8F06}" dt="2023-05-08T17:16:29.939" v="127" actId="1076"/>
          <ac:picMkLst>
            <pc:docMk/>
            <pc:sldMk cId="147459518" sldId="330"/>
            <ac:picMk id="6" creationId="{9B10F5FC-EE49-21A3-8FE6-DA935FD543C3}"/>
          </ac:picMkLst>
        </pc:picChg>
      </pc:sldChg>
      <pc:sldChg chg="addSp modSp new mod ord">
        <pc:chgData name="Michael MacCoss" userId="afbd1c96-5255-4d89-b6b4-1a00a15797b0" providerId="ADAL" clId="{FF0406AF-AD9E-4ADD-AF98-C88A72CE8F06}" dt="2023-05-08T17:17:17.974" v="131"/>
        <pc:sldMkLst>
          <pc:docMk/>
          <pc:sldMk cId="2169219989" sldId="331"/>
        </pc:sldMkLst>
        <pc:spChg chg="mod">
          <ac:chgData name="Michael MacCoss" userId="afbd1c96-5255-4d89-b6b4-1a00a15797b0" providerId="ADAL" clId="{FF0406AF-AD9E-4ADD-AF98-C88A72CE8F06}" dt="2023-05-08T17:13:39.020" v="90" actId="20577"/>
          <ac:spMkLst>
            <pc:docMk/>
            <pc:sldMk cId="2169219989" sldId="331"/>
            <ac:spMk id="2" creationId="{B1DB0918-459E-0E37-7CA0-7A6F4F58AA24}"/>
          </ac:spMkLst>
        </pc:spChg>
        <pc:spChg chg="add mod">
          <ac:chgData name="Michael MacCoss" userId="afbd1c96-5255-4d89-b6b4-1a00a15797b0" providerId="ADAL" clId="{FF0406AF-AD9E-4ADD-AF98-C88A72CE8F06}" dt="2023-05-08T17:14:55.290" v="109" actId="1076"/>
          <ac:spMkLst>
            <pc:docMk/>
            <pc:sldMk cId="2169219989" sldId="331"/>
            <ac:spMk id="5" creationId="{3E6B36DD-6828-4339-5AC2-033A5AC7B052}"/>
          </ac:spMkLst>
        </pc:spChg>
        <pc:spChg chg="add mod">
          <ac:chgData name="Michael MacCoss" userId="afbd1c96-5255-4d89-b6b4-1a00a15797b0" providerId="ADAL" clId="{FF0406AF-AD9E-4ADD-AF98-C88A72CE8F06}" dt="2023-05-08T17:15:18.003" v="123" actId="1076"/>
          <ac:spMkLst>
            <pc:docMk/>
            <pc:sldMk cId="2169219989" sldId="331"/>
            <ac:spMk id="6" creationId="{7B9B80B5-5319-4413-52B8-EA354820E970}"/>
          </ac:spMkLst>
        </pc:spChg>
        <pc:picChg chg="add mod">
          <ac:chgData name="Michael MacCoss" userId="afbd1c96-5255-4d89-b6b4-1a00a15797b0" providerId="ADAL" clId="{FF0406AF-AD9E-4ADD-AF98-C88A72CE8F06}" dt="2023-05-08T17:14:39.746" v="102" actId="14100"/>
          <ac:picMkLst>
            <pc:docMk/>
            <pc:sldMk cId="2169219989" sldId="331"/>
            <ac:picMk id="3" creationId="{FD91C4C1-3FD0-A254-45FB-2DD15C5BFEE3}"/>
          </ac:picMkLst>
        </pc:picChg>
        <pc:picChg chg="add mod">
          <ac:chgData name="Michael MacCoss" userId="afbd1c96-5255-4d89-b6b4-1a00a15797b0" providerId="ADAL" clId="{FF0406AF-AD9E-4ADD-AF98-C88A72CE8F06}" dt="2023-05-08T17:14:35.563" v="101" actId="1076"/>
          <ac:picMkLst>
            <pc:docMk/>
            <pc:sldMk cId="2169219989" sldId="331"/>
            <ac:picMk id="4" creationId="{0D20CDA8-C917-16BB-9C30-62D325E2362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ED4C6-89E6-41AB-96F9-72C3838D1397}"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DB4D1-B0ED-4917-B7A1-515F0244A44D}" type="slidenum">
              <a:rPr lang="en-US" smtClean="0"/>
              <a:t>‹#›</a:t>
            </a:fld>
            <a:endParaRPr lang="en-US"/>
          </a:p>
        </p:txBody>
      </p:sp>
    </p:spTree>
    <p:extLst>
      <p:ext uri="{BB962C8B-B14F-4D97-AF65-F5344CB8AC3E}">
        <p14:creationId xmlns:p14="http://schemas.microsoft.com/office/powerpoint/2010/main" val="115832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 molecules are negatively charged due to their phosphate backbone. When placed in an electric field, they migrate toward the positive electrode (anode). The rate of migration depends on the size of the DNA fragments - smaller fragments move faster through the gel matrix than larger ones.</a:t>
            </a:r>
          </a:p>
          <a:p>
            <a:endParaRPr lang="en-US" dirty="0"/>
          </a:p>
          <a:p>
            <a:r>
              <a:rPr lang="en-US" b="1" dirty="0"/>
              <a:t>Gel Preparation</a:t>
            </a:r>
            <a:r>
              <a:rPr lang="en-US" dirty="0"/>
              <a:t>: Agarose powder is mixed with a buffer solution (typically TAE or TBE) and heated until dissolved. The concentration of agarose (typically 0.7-2%) determines the pore size and separation range of the gel. </a:t>
            </a:r>
          </a:p>
          <a:p>
            <a:r>
              <a:rPr lang="en-US" b="1" dirty="0"/>
              <a:t>Gel Casting</a:t>
            </a:r>
            <a:r>
              <a:rPr lang="en-US" dirty="0"/>
              <a:t>: The molten agarose solution is poured into a casting tray with a comb inserted to create wells. As the gel cools, it solidifies into a matrix with a network of pores. </a:t>
            </a:r>
          </a:p>
          <a:p>
            <a:r>
              <a:rPr lang="en-US" b="1" dirty="0"/>
              <a:t>Sample Loading</a:t>
            </a:r>
            <a:r>
              <a:rPr lang="en-US" dirty="0"/>
              <a:t>: DNA samples are mixed with a dense loading dye (containing glycerol or sucrose) and a tracking dye. The loading dye helps the sample sink into the wells, while the tracking dye allows visual monitoring of the migration. </a:t>
            </a:r>
          </a:p>
          <a:p>
            <a:r>
              <a:rPr lang="en-US" b="1" dirty="0"/>
              <a:t>Electrophoresis</a:t>
            </a:r>
            <a:r>
              <a:rPr lang="en-US" dirty="0"/>
              <a:t>: The gel is placed in an electrophoresis chamber filled with the same buffer used to make the gel. An electric field is applied (typically 1-10 V/cm). The negatively charged DNA molecules begin migrating through the gel toward the positive electrode. </a:t>
            </a:r>
          </a:p>
          <a:p>
            <a:r>
              <a:rPr lang="en-US" b="1" dirty="0"/>
              <a:t>Separation</a:t>
            </a:r>
            <a:r>
              <a:rPr lang="en-US" dirty="0"/>
              <a:t>: Smaller DNA fragments navigate through the pores of the gel more easily than larger fragments, causing them to migrate faster. This creates a separation based on size. </a:t>
            </a:r>
            <a:r>
              <a:rPr lang="en-US" b="1" dirty="0"/>
              <a:t>Visualization</a:t>
            </a:r>
            <a:r>
              <a:rPr lang="en-US" dirty="0"/>
              <a:t>: After electrophoresis, the gel is stained with a DNA-binding dye (like ethidium bromide, SYBR Green, or </a:t>
            </a:r>
            <a:r>
              <a:rPr lang="en-US" dirty="0" err="1"/>
              <a:t>GelRed</a:t>
            </a:r>
            <a:r>
              <a:rPr lang="en-US" dirty="0"/>
              <a:t>). When exposed to UV light, the dye-DNA complex fluoresces, making the DNA bands visible.</a:t>
            </a:r>
          </a:p>
        </p:txBody>
      </p:sp>
      <p:sp>
        <p:nvSpPr>
          <p:cNvPr id="4" name="Slide Number Placeholder 3"/>
          <p:cNvSpPr>
            <a:spLocks noGrp="1"/>
          </p:cNvSpPr>
          <p:nvPr>
            <p:ph type="sldNum" sz="quarter" idx="5"/>
          </p:nvPr>
        </p:nvSpPr>
        <p:spPr/>
        <p:txBody>
          <a:bodyPr/>
          <a:lstStyle/>
          <a:p>
            <a:fld id="{694DB4D1-B0ED-4917-B7A1-515F0244A44D}" type="slidenum">
              <a:rPr lang="en-US" smtClean="0"/>
              <a:t>16</a:t>
            </a:fld>
            <a:endParaRPr lang="en-US"/>
          </a:p>
        </p:txBody>
      </p:sp>
    </p:spTree>
    <p:extLst>
      <p:ext uri="{BB962C8B-B14F-4D97-AF65-F5344CB8AC3E}">
        <p14:creationId xmlns:p14="http://schemas.microsoft.com/office/powerpoint/2010/main" val="3271488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05050"/>
                </a:solidFill>
                <a:effectLst/>
                <a:latin typeface="helvetica" panose="020B0604020202020204" pitchFamily="34" charset="0"/>
              </a:rPr>
              <a:t>O'Farrell‘s advisor, </a:t>
            </a:r>
            <a:r>
              <a:rPr lang="en-US" b="0" i="0" dirty="0" err="1">
                <a:solidFill>
                  <a:srgbClr val="505050"/>
                </a:solidFill>
                <a:effectLst/>
                <a:latin typeface="helvetica" panose="020B0604020202020204" pitchFamily="34" charset="0"/>
              </a:rPr>
              <a:t>Pène</a:t>
            </a:r>
            <a:r>
              <a:rPr lang="en-US" b="0" i="0" dirty="0">
                <a:solidFill>
                  <a:srgbClr val="505050"/>
                </a:solidFill>
                <a:effectLst/>
                <a:latin typeface="helvetica" panose="020B0604020202020204" pitchFamily="34" charset="0"/>
              </a:rPr>
              <a:t>, left Boulder around this time, but O'Farrell stayed on to complete his degree under the sponsorship of David Hirsh. After defending his thesis, O'Farrell submitted his two-dimensional electrophoresis manuscript to the JBC and moved to San Francisco to do postdoctoral studies with Gordon Tomkins in the Department of Biochemistry and Biophysics at the University of California, San Francisco (UCSF). Several months later, O'Farrell received a letter from the JBC rejecting his paper on the basis of two unfavorable reviews. The reviewers had concluded that the manuscript appeared to be “highly speculative in places and to be extrapolated in terms of usefulness far beyond what the author has any reason to expect.” Fortunately, with the help of several members of the journal's editorial board, the initial decision was reversed, and the paper was published. O'Farrell‘s JBC Classic went on to be one of the 50 most highly cited items in Web of Science. As of January 2004, it has been cited in over 16,244 publications.</a:t>
            </a:r>
            <a:endParaRPr lang="en-US" dirty="0"/>
          </a:p>
          <a:p>
            <a:endParaRPr lang="en-US" dirty="0"/>
          </a:p>
        </p:txBody>
      </p:sp>
      <p:sp>
        <p:nvSpPr>
          <p:cNvPr id="4" name="Slide Number Placeholder 3"/>
          <p:cNvSpPr>
            <a:spLocks noGrp="1"/>
          </p:cNvSpPr>
          <p:nvPr>
            <p:ph type="sldNum" sz="quarter" idx="5"/>
          </p:nvPr>
        </p:nvSpPr>
        <p:spPr/>
        <p:txBody>
          <a:bodyPr/>
          <a:lstStyle/>
          <a:p>
            <a:fld id="{694DB4D1-B0ED-4917-B7A1-515F0244A44D}" type="slidenum">
              <a:rPr lang="en-US" smtClean="0"/>
              <a:t>21</a:t>
            </a:fld>
            <a:endParaRPr lang="en-US"/>
          </a:p>
        </p:txBody>
      </p:sp>
    </p:spTree>
    <p:extLst>
      <p:ext uri="{BB962C8B-B14F-4D97-AF65-F5344CB8AC3E}">
        <p14:creationId xmlns:p14="http://schemas.microsoft.com/office/powerpoint/2010/main" val="1267717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4DB4D1-B0ED-4917-B7A1-515F0244A44D}" type="slidenum">
              <a:rPr lang="en-US" smtClean="0"/>
              <a:t>22</a:t>
            </a:fld>
            <a:endParaRPr lang="en-US"/>
          </a:p>
        </p:txBody>
      </p:sp>
    </p:spTree>
    <p:extLst>
      <p:ext uri="{BB962C8B-B14F-4D97-AF65-F5344CB8AC3E}">
        <p14:creationId xmlns:p14="http://schemas.microsoft.com/office/powerpoint/2010/main" val="3743900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0A33-FA9B-321B-4830-35B2C944F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9850D7-0D79-3615-6131-5CFE48EDD6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79C798-9677-F900-92C8-B1A7FC9A9FE3}"/>
              </a:ext>
            </a:extLst>
          </p:cNvPr>
          <p:cNvSpPr>
            <a:spLocks noGrp="1"/>
          </p:cNvSpPr>
          <p:nvPr>
            <p:ph type="dt" sz="half" idx="10"/>
          </p:nvPr>
        </p:nvSpPr>
        <p:spPr/>
        <p:txBody>
          <a:bodyPr/>
          <a:lstStyle/>
          <a:p>
            <a:fld id="{47D99473-D76E-4B19-B3D2-D0A8B8C8DC06}" type="datetimeFigureOut">
              <a:rPr lang="en-US" smtClean="0"/>
              <a:t>4/23/2025</a:t>
            </a:fld>
            <a:endParaRPr lang="en-US"/>
          </a:p>
        </p:txBody>
      </p:sp>
      <p:sp>
        <p:nvSpPr>
          <p:cNvPr id="5" name="Footer Placeholder 4">
            <a:extLst>
              <a:ext uri="{FF2B5EF4-FFF2-40B4-BE49-F238E27FC236}">
                <a16:creationId xmlns:a16="http://schemas.microsoft.com/office/drawing/2014/main" id="{7DC30501-E80E-6529-1DAC-A6073ADA2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AC895-1BFE-A59A-C0E4-E6611DE6F9FD}"/>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977063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409B-A7F1-DBBD-35B9-E7CDDA190A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10787-082E-FA1E-2E88-D6D75FE393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F906C-2EB1-842D-A5E1-57C206311D3F}"/>
              </a:ext>
            </a:extLst>
          </p:cNvPr>
          <p:cNvSpPr>
            <a:spLocks noGrp="1"/>
          </p:cNvSpPr>
          <p:nvPr>
            <p:ph type="dt" sz="half" idx="10"/>
          </p:nvPr>
        </p:nvSpPr>
        <p:spPr/>
        <p:txBody>
          <a:bodyPr/>
          <a:lstStyle/>
          <a:p>
            <a:fld id="{47D99473-D76E-4B19-B3D2-D0A8B8C8DC06}" type="datetimeFigureOut">
              <a:rPr lang="en-US" smtClean="0"/>
              <a:t>4/23/2025</a:t>
            </a:fld>
            <a:endParaRPr lang="en-US"/>
          </a:p>
        </p:txBody>
      </p:sp>
      <p:sp>
        <p:nvSpPr>
          <p:cNvPr id="5" name="Footer Placeholder 4">
            <a:extLst>
              <a:ext uri="{FF2B5EF4-FFF2-40B4-BE49-F238E27FC236}">
                <a16:creationId xmlns:a16="http://schemas.microsoft.com/office/drawing/2014/main" id="{23220DEE-0770-43A8-56A4-CF17AD73A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06656-97CD-A44A-2BC9-7E8C2D7CCAC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941461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580897-5047-0797-36FF-AEBDC18BAA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76734-FE27-AFC6-6434-780055F0FB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65823-3E13-F7DD-E33D-4C4D4EAB3D89}"/>
              </a:ext>
            </a:extLst>
          </p:cNvPr>
          <p:cNvSpPr>
            <a:spLocks noGrp="1"/>
          </p:cNvSpPr>
          <p:nvPr>
            <p:ph type="dt" sz="half" idx="10"/>
          </p:nvPr>
        </p:nvSpPr>
        <p:spPr/>
        <p:txBody>
          <a:bodyPr/>
          <a:lstStyle/>
          <a:p>
            <a:fld id="{47D99473-D76E-4B19-B3D2-D0A8B8C8DC06}" type="datetimeFigureOut">
              <a:rPr lang="en-US" smtClean="0"/>
              <a:t>4/23/2025</a:t>
            </a:fld>
            <a:endParaRPr lang="en-US"/>
          </a:p>
        </p:txBody>
      </p:sp>
      <p:sp>
        <p:nvSpPr>
          <p:cNvPr id="5" name="Footer Placeholder 4">
            <a:extLst>
              <a:ext uri="{FF2B5EF4-FFF2-40B4-BE49-F238E27FC236}">
                <a16:creationId xmlns:a16="http://schemas.microsoft.com/office/drawing/2014/main" id="{225C3314-8683-DAB8-C259-63509E2D7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5AC45-1459-1004-ABA4-55B4BB825805}"/>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3865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8100-31E1-6B42-9ABE-A67C5F93B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AB82E6-91B9-9537-71F5-6E2C63C957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1392-5812-F4DC-E64E-FD75463269B0}"/>
              </a:ext>
            </a:extLst>
          </p:cNvPr>
          <p:cNvSpPr>
            <a:spLocks noGrp="1"/>
          </p:cNvSpPr>
          <p:nvPr>
            <p:ph type="dt" sz="half" idx="10"/>
          </p:nvPr>
        </p:nvSpPr>
        <p:spPr/>
        <p:txBody>
          <a:bodyPr/>
          <a:lstStyle/>
          <a:p>
            <a:fld id="{47D99473-D76E-4B19-B3D2-D0A8B8C8DC06}" type="datetimeFigureOut">
              <a:rPr lang="en-US" smtClean="0"/>
              <a:t>4/23/2025</a:t>
            </a:fld>
            <a:endParaRPr lang="en-US"/>
          </a:p>
        </p:txBody>
      </p:sp>
      <p:sp>
        <p:nvSpPr>
          <p:cNvPr id="5" name="Footer Placeholder 4">
            <a:extLst>
              <a:ext uri="{FF2B5EF4-FFF2-40B4-BE49-F238E27FC236}">
                <a16:creationId xmlns:a16="http://schemas.microsoft.com/office/drawing/2014/main" id="{EA962309-C600-51C5-99D7-9F59EB81E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6183C-991B-33C8-9C5D-91205357D588}"/>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422176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7656C-F312-825D-36F7-70FD96A94D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EF1700-4552-CF17-4B31-5264480569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03D61F-A28E-D18E-B7CC-99B791F2AC38}"/>
              </a:ext>
            </a:extLst>
          </p:cNvPr>
          <p:cNvSpPr>
            <a:spLocks noGrp="1"/>
          </p:cNvSpPr>
          <p:nvPr>
            <p:ph type="dt" sz="half" idx="10"/>
          </p:nvPr>
        </p:nvSpPr>
        <p:spPr/>
        <p:txBody>
          <a:bodyPr/>
          <a:lstStyle/>
          <a:p>
            <a:fld id="{47D99473-D76E-4B19-B3D2-D0A8B8C8DC06}" type="datetimeFigureOut">
              <a:rPr lang="en-US" smtClean="0"/>
              <a:t>4/23/2025</a:t>
            </a:fld>
            <a:endParaRPr lang="en-US"/>
          </a:p>
        </p:txBody>
      </p:sp>
      <p:sp>
        <p:nvSpPr>
          <p:cNvPr id="5" name="Footer Placeholder 4">
            <a:extLst>
              <a:ext uri="{FF2B5EF4-FFF2-40B4-BE49-F238E27FC236}">
                <a16:creationId xmlns:a16="http://schemas.microsoft.com/office/drawing/2014/main" id="{CF9BB960-6EB9-12AC-C884-AF2CAF717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F94A2-5707-4660-3A7F-4AA5BE2326C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38604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EDDD-4B21-6FA5-A5E8-5CA1912852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89FA76-D5E3-036D-C059-36E9DA08D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2E197B-E86C-8828-D2CD-C2B0300267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F24439-88DF-220A-0FE2-5CEC85F4330E}"/>
              </a:ext>
            </a:extLst>
          </p:cNvPr>
          <p:cNvSpPr>
            <a:spLocks noGrp="1"/>
          </p:cNvSpPr>
          <p:nvPr>
            <p:ph type="dt" sz="half" idx="10"/>
          </p:nvPr>
        </p:nvSpPr>
        <p:spPr/>
        <p:txBody>
          <a:bodyPr/>
          <a:lstStyle/>
          <a:p>
            <a:fld id="{47D99473-D76E-4B19-B3D2-D0A8B8C8DC06}" type="datetimeFigureOut">
              <a:rPr lang="en-US" smtClean="0"/>
              <a:t>4/23/2025</a:t>
            </a:fld>
            <a:endParaRPr lang="en-US"/>
          </a:p>
        </p:txBody>
      </p:sp>
      <p:sp>
        <p:nvSpPr>
          <p:cNvPr id="6" name="Footer Placeholder 5">
            <a:extLst>
              <a:ext uri="{FF2B5EF4-FFF2-40B4-BE49-F238E27FC236}">
                <a16:creationId xmlns:a16="http://schemas.microsoft.com/office/drawing/2014/main" id="{AD1626E0-5346-0839-D0D6-817793357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F57E9-B4DF-0B88-94EA-4092ED718DC6}"/>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1415122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E538-8EFD-CA00-AA80-85394CCBB1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1674E6-EE17-66A2-14C4-4EE2E51ED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B9EB81-1490-CB43-C267-BBE65B47DA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5651F7-C43E-6B2C-F562-7361010AC6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6C61C9-F1F1-D962-2475-BCF2D5C68E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045485-CFDF-8C9D-1F19-3A6EC592245B}"/>
              </a:ext>
            </a:extLst>
          </p:cNvPr>
          <p:cNvSpPr>
            <a:spLocks noGrp="1"/>
          </p:cNvSpPr>
          <p:nvPr>
            <p:ph type="dt" sz="half" idx="10"/>
          </p:nvPr>
        </p:nvSpPr>
        <p:spPr/>
        <p:txBody>
          <a:bodyPr/>
          <a:lstStyle/>
          <a:p>
            <a:fld id="{47D99473-D76E-4B19-B3D2-D0A8B8C8DC06}" type="datetimeFigureOut">
              <a:rPr lang="en-US" smtClean="0"/>
              <a:t>4/23/2025</a:t>
            </a:fld>
            <a:endParaRPr lang="en-US"/>
          </a:p>
        </p:txBody>
      </p:sp>
      <p:sp>
        <p:nvSpPr>
          <p:cNvPr id="8" name="Footer Placeholder 7">
            <a:extLst>
              <a:ext uri="{FF2B5EF4-FFF2-40B4-BE49-F238E27FC236}">
                <a16:creationId xmlns:a16="http://schemas.microsoft.com/office/drawing/2014/main" id="{3A433019-0054-8465-1270-186F5D97FE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BECDBD-786C-A3AE-AF16-BAE48426949E}"/>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588736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AB171-7542-A627-4028-8A4D7042E6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B0B860-4EC1-5275-5A43-140FFD50D468}"/>
              </a:ext>
            </a:extLst>
          </p:cNvPr>
          <p:cNvSpPr>
            <a:spLocks noGrp="1"/>
          </p:cNvSpPr>
          <p:nvPr>
            <p:ph type="dt" sz="half" idx="10"/>
          </p:nvPr>
        </p:nvSpPr>
        <p:spPr/>
        <p:txBody>
          <a:bodyPr/>
          <a:lstStyle/>
          <a:p>
            <a:fld id="{47D99473-D76E-4B19-B3D2-D0A8B8C8DC06}" type="datetimeFigureOut">
              <a:rPr lang="en-US" smtClean="0"/>
              <a:t>4/23/2025</a:t>
            </a:fld>
            <a:endParaRPr lang="en-US"/>
          </a:p>
        </p:txBody>
      </p:sp>
      <p:sp>
        <p:nvSpPr>
          <p:cNvPr id="4" name="Footer Placeholder 3">
            <a:extLst>
              <a:ext uri="{FF2B5EF4-FFF2-40B4-BE49-F238E27FC236}">
                <a16:creationId xmlns:a16="http://schemas.microsoft.com/office/drawing/2014/main" id="{46D36B12-F140-DCC7-D61A-3C027364A6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883AD4-9F30-1876-264F-F6951CBB2EDD}"/>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482301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720E7A-FC80-BAFF-936A-CDAA219D70CA}"/>
              </a:ext>
            </a:extLst>
          </p:cNvPr>
          <p:cNvSpPr>
            <a:spLocks noGrp="1"/>
          </p:cNvSpPr>
          <p:nvPr>
            <p:ph type="dt" sz="half" idx="10"/>
          </p:nvPr>
        </p:nvSpPr>
        <p:spPr/>
        <p:txBody>
          <a:bodyPr/>
          <a:lstStyle/>
          <a:p>
            <a:fld id="{47D99473-D76E-4B19-B3D2-D0A8B8C8DC06}" type="datetimeFigureOut">
              <a:rPr lang="en-US" smtClean="0"/>
              <a:t>4/23/2025</a:t>
            </a:fld>
            <a:endParaRPr lang="en-US"/>
          </a:p>
        </p:txBody>
      </p:sp>
      <p:sp>
        <p:nvSpPr>
          <p:cNvPr id="3" name="Footer Placeholder 2">
            <a:extLst>
              <a:ext uri="{FF2B5EF4-FFF2-40B4-BE49-F238E27FC236}">
                <a16:creationId xmlns:a16="http://schemas.microsoft.com/office/drawing/2014/main" id="{0D0DB1AF-1C28-2E97-0B84-7B5C52ED53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F8CFFE-A32B-7979-0FB3-8722B03A323C}"/>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3325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4789E-F77F-C3EE-83F8-5E0C7C5E8D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7F2D62-781C-D5B1-683C-BF635277ED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3E75AD-815E-C473-43BB-F9E5732E1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94011-602F-1435-1FA2-47778223E0ED}"/>
              </a:ext>
            </a:extLst>
          </p:cNvPr>
          <p:cNvSpPr>
            <a:spLocks noGrp="1"/>
          </p:cNvSpPr>
          <p:nvPr>
            <p:ph type="dt" sz="half" idx="10"/>
          </p:nvPr>
        </p:nvSpPr>
        <p:spPr/>
        <p:txBody>
          <a:bodyPr/>
          <a:lstStyle/>
          <a:p>
            <a:fld id="{47D99473-D76E-4B19-B3D2-D0A8B8C8DC06}" type="datetimeFigureOut">
              <a:rPr lang="en-US" smtClean="0"/>
              <a:t>4/23/2025</a:t>
            </a:fld>
            <a:endParaRPr lang="en-US"/>
          </a:p>
        </p:txBody>
      </p:sp>
      <p:sp>
        <p:nvSpPr>
          <p:cNvPr id="6" name="Footer Placeholder 5">
            <a:extLst>
              <a:ext uri="{FF2B5EF4-FFF2-40B4-BE49-F238E27FC236}">
                <a16:creationId xmlns:a16="http://schemas.microsoft.com/office/drawing/2014/main" id="{519265F4-E73D-A96B-59C1-5FF8D626F0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0AF12C-08A8-300D-324D-8F1D02F8138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2668960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A424-CDB2-8C88-67C0-4F15845D7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C19963-E38E-F0B9-2C75-054C36D952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7D9AED-E5D1-36A9-A268-2613B3B20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4463D7-24AB-C17F-9E82-8326756EC447}"/>
              </a:ext>
            </a:extLst>
          </p:cNvPr>
          <p:cNvSpPr>
            <a:spLocks noGrp="1"/>
          </p:cNvSpPr>
          <p:nvPr>
            <p:ph type="dt" sz="half" idx="10"/>
          </p:nvPr>
        </p:nvSpPr>
        <p:spPr/>
        <p:txBody>
          <a:bodyPr/>
          <a:lstStyle/>
          <a:p>
            <a:fld id="{47D99473-D76E-4B19-B3D2-D0A8B8C8DC06}" type="datetimeFigureOut">
              <a:rPr lang="en-US" smtClean="0"/>
              <a:t>4/23/2025</a:t>
            </a:fld>
            <a:endParaRPr lang="en-US"/>
          </a:p>
        </p:txBody>
      </p:sp>
      <p:sp>
        <p:nvSpPr>
          <p:cNvPr id="6" name="Footer Placeholder 5">
            <a:extLst>
              <a:ext uri="{FF2B5EF4-FFF2-40B4-BE49-F238E27FC236}">
                <a16:creationId xmlns:a16="http://schemas.microsoft.com/office/drawing/2014/main" id="{57C3FBE9-43B6-E40C-B0FE-2E8D4BDECA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8082C7-0600-8615-E550-D586E179AD7F}"/>
              </a:ext>
            </a:extLst>
          </p:cNvPr>
          <p:cNvSpPr>
            <a:spLocks noGrp="1"/>
          </p:cNvSpPr>
          <p:nvPr>
            <p:ph type="sldNum" sz="quarter" idx="12"/>
          </p:nvPr>
        </p:nvSpPr>
        <p:spPr/>
        <p:txBody>
          <a:bodyPr/>
          <a:lstStyle/>
          <a:p>
            <a:fld id="{2D97CDC0-9C0B-4D7A-A1D5-5DB476C61C67}" type="slidenum">
              <a:rPr lang="en-US" smtClean="0"/>
              <a:t>‹#›</a:t>
            </a:fld>
            <a:endParaRPr lang="en-US"/>
          </a:p>
        </p:txBody>
      </p:sp>
    </p:spTree>
    <p:extLst>
      <p:ext uri="{BB962C8B-B14F-4D97-AF65-F5344CB8AC3E}">
        <p14:creationId xmlns:p14="http://schemas.microsoft.com/office/powerpoint/2010/main" val="1613375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9736F0-9C36-647F-E410-E6CE6AD63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5905BE-6172-DD12-0959-ACA3A2C421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BE5F9-0411-E1D1-3CD0-FFEAAB7386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99473-D76E-4B19-B3D2-D0A8B8C8DC06}" type="datetimeFigureOut">
              <a:rPr lang="en-US" smtClean="0"/>
              <a:t>4/23/2025</a:t>
            </a:fld>
            <a:endParaRPr lang="en-US"/>
          </a:p>
        </p:txBody>
      </p:sp>
      <p:sp>
        <p:nvSpPr>
          <p:cNvPr id="5" name="Footer Placeholder 4">
            <a:extLst>
              <a:ext uri="{FF2B5EF4-FFF2-40B4-BE49-F238E27FC236}">
                <a16:creationId xmlns:a16="http://schemas.microsoft.com/office/drawing/2014/main" id="{A44A211C-91EA-5E9B-107E-3A002FF946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7CB150-0D5C-DEBA-DAB1-3D0F61FDB2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7CDC0-9C0B-4D7A-A1D5-5DB476C61C67}" type="slidenum">
              <a:rPr lang="en-US" smtClean="0"/>
              <a:t>‹#›</a:t>
            </a:fld>
            <a:endParaRPr lang="en-US"/>
          </a:p>
        </p:txBody>
      </p:sp>
    </p:spTree>
    <p:extLst>
      <p:ext uri="{BB962C8B-B14F-4D97-AF65-F5344CB8AC3E}">
        <p14:creationId xmlns:p14="http://schemas.microsoft.com/office/powerpoint/2010/main" val="3642228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wmf"/></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byjus.com/chemistry/differential-extraction-chromatography/"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commons.wikimedia.org/w/index.php?curid=3787098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486E-922C-5E17-68ED-280CDD57C7F9}"/>
              </a:ext>
            </a:extLst>
          </p:cNvPr>
          <p:cNvSpPr>
            <a:spLocks noGrp="1"/>
          </p:cNvSpPr>
          <p:nvPr>
            <p:ph type="ctrTitle"/>
          </p:nvPr>
        </p:nvSpPr>
        <p:spPr>
          <a:xfrm>
            <a:off x="1524000" y="1122363"/>
            <a:ext cx="9144000" cy="2856250"/>
          </a:xfrm>
        </p:spPr>
        <p:txBody>
          <a:bodyPr>
            <a:normAutofit/>
          </a:bodyPr>
          <a:lstStyle/>
          <a:p>
            <a:r>
              <a:rPr lang="en-US" sz="7200" b="1" i="1" dirty="0"/>
              <a:t>Basics of Biomedical Separation</a:t>
            </a:r>
          </a:p>
        </p:txBody>
      </p:sp>
    </p:spTree>
    <p:extLst>
      <p:ext uri="{BB962C8B-B14F-4D97-AF65-F5344CB8AC3E}">
        <p14:creationId xmlns:p14="http://schemas.microsoft.com/office/powerpoint/2010/main" val="2075712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25527F-C783-7C37-A672-8E835BB59A8A}"/>
              </a:ext>
            </a:extLst>
          </p:cNvPr>
          <p:cNvSpPr>
            <a:spLocks noGrp="1"/>
          </p:cNvSpPr>
          <p:nvPr>
            <p:ph type="title"/>
          </p:nvPr>
        </p:nvSpPr>
        <p:spPr>
          <a:xfrm>
            <a:off x="721468" y="258121"/>
            <a:ext cx="10515600" cy="1006475"/>
          </a:xfrm>
        </p:spPr>
        <p:txBody>
          <a:bodyPr/>
          <a:lstStyle/>
          <a:p>
            <a:r>
              <a:rPr lang="en-US" dirty="0"/>
              <a:t>How do we evaluate separations?</a:t>
            </a:r>
          </a:p>
        </p:txBody>
      </p:sp>
      <p:sp>
        <p:nvSpPr>
          <p:cNvPr id="4" name="Content Placeholder 3">
            <a:extLst>
              <a:ext uri="{FF2B5EF4-FFF2-40B4-BE49-F238E27FC236}">
                <a16:creationId xmlns:a16="http://schemas.microsoft.com/office/drawing/2014/main" id="{F63C04E5-F472-A9CB-E57C-E4382002B2CF}"/>
              </a:ext>
            </a:extLst>
          </p:cNvPr>
          <p:cNvSpPr>
            <a:spLocks noGrp="1"/>
          </p:cNvSpPr>
          <p:nvPr>
            <p:ph idx="1"/>
          </p:nvPr>
        </p:nvSpPr>
        <p:spPr>
          <a:xfrm>
            <a:off x="569068" y="1307177"/>
            <a:ext cx="7440038" cy="4351338"/>
          </a:xfrm>
        </p:spPr>
        <p:txBody>
          <a:bodyPr/>
          <a:lstStyle/>
          <a:p>
            <a:r>
              <a:rPr lang="en-US" i="1" dirty="0"/>
              <a:t>Theoretical Plates</a:t>
            </a:r>
            <a:r>
              <a:rPr lang="en-US" dirty="0"/>
              <a:t> – is a measure of the efficiency of the separation</a:t>
            </a:r>
            <a:endParaRPr lang="en-US"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8FE05A-41A4-796B-012E-C10CD698912F}"/>
                  </a:ext>
                </a:extLst>
              </p:cNvPr>
              <p:cNvSpPr txBox="1">
                <a:spLocks/>
              </p:cNvSpPr>
              <p:nvPr/>
            </p:nvSpPr>
            <p:spPr>
              <a:xfrm>
                <a:off x="1426333" y="2992791"/>
                <a:ext cx="3771308" cy="872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𝑅</m:t>
                                      </m:r>
                                    </m:sub>
                                  </m:sSub>
                                </m:num>
                                <m:den>
                                  <m:r>
                                    <a:rPr lang="en-US" sz="2800" i="1">
                                      <a:latin typeface="Cambria Math" panose="02040503050406030204" pitchFamily="18" charset="0"/>
                                      <a:ea typeface="Cambria Math" panose="02040503050406030204" pitchFamily="18" charset="0"/>
                                    </a:rPr>
                                    <m:t>𝜎</m:t>
                                  </m:r>
                                </m:den>
                              </m:f>
                            </m:e>
                          </m:d>
                        </m:e>
                        <m:sup>
                          <m:r>
                            <a:rPr lang="en-US" sz="2800" b="0" i="1" smtClean="0">
                              <a:latin typeface="Cambria Math" panose="02040503050406030204" pitchFamily="18" charset="0"/>
                            </a:rPr>
                            <m:t>2</m:t>
                          </m:r>
                        </m:sup>
                      </m:sSup>
                    </m:oMath>
                  </m:oMathPara>
                </a14:m>
                <a:endParaRPr lang="en-US" sz="2800" dirty="0"/>
              </a:p>
            </p:txBody>
          </p:sp>
        </mc:Choice>
        <mc:Fallback xmlns="">
          <p:sp>
            <p:nvSpPr>
              <p:cNvPr id="5" name="TextBox 4">
                <a:extLst>
                  <a:ext uri="{FF2B5EF4-FFF2-40B4-BE49-F238E27FC236}">
                    <a16:creationId xmlns:a16="http://schemas.microsoft.com/office/drawing/2014/main" id="{AD8FE05A-41A4-796B-012E-C10CD698912F}"/>
                  </a:ext>
                </a:extLst>
              </p:cNvPr>
              <p:cNvSpPr txBox="1">
                <a:spLocks noRot="1" noChangeAspect="1" noMove="1" noResize="1" noEditPoints="1" noAdjustHandles="1" noChangeArrowheads="1" noChangeShapeType="1" noTextEdit="1"/>
              </p:cNvSpPr>
              <p:nvPr/>
            </p:nvSpPr>
            <p:spPr>
              <a:xfrm>
                <a:off x="1426333" y="2992791"/>
                <a:ext cx="3771308" cy="872418"/>
              </a:xfrm>
              <a:prstGeom prst="rect">
                <a:avLst/>
              </a:prstGeo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A2D9729-CEA2-4DC5-3557-CFA704F7ECC7}"/>
              </a:ext>
            </a:extLst>
          </p:cNvPr>
          <p:cNvPicPr>
            <a:picLocks noChangeAspect="1"/>
          </p:cNvPicPr>
          <p:nvPr/>
        </p:nvPicPr>
        <p:blipFill>
          <a:blip r:embed="rId3"/>
          <a:stretch>
            <a:fillRect/>
          </a:stretch>
        </p:blipFill>
        <p:spPr>
          <a:xfrm>
            <a:off x="7769015" y="1687612"/>
            <a:ext cx="3853917" cy="3482776"/>
          </a:xfrm>
          <a:prstGeom prst="rect">
            <a:avLst/>
          </a:prstGeom>
        </p:spPr>
      </p:pic>
      <p:pic>
        <p:nvPicPr>
          <p:cNvPr id="2" name="Picture 1">
            <a:extLst>
              <a:ext uri="{FF2B5EF4-FFF2-40B4-BE49-F238E27FC236}">
                <a16:creationId xmlns:a16="http://schemas.microsoft.com/office/drawing/2014/main" id="{2AA9581D-9A74-0295-015A-A3B3E5E2B6A6}"/>
              </a:ext>
            </a:extLst>
          </p:cNvPr>
          <p:cNvPicPr>
            <a:picLocks noChangeAspect="1"/>
          </p:cNvPicPr>
          <p:nvPr/>
        </p:nvPicPr>
        <p:blipFill>
          <a:blip r:embed="rId4"/>
          <a:stretch>
            <a:fillRect/>
          </a:stretch>
        </p:blipFill>
        <p:spPr>
          <a:xfrm>
            <a:off x="7617834" y="1708690"/>
            <a:ext cx="4485313" cy="354831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9B93C9-872D-EE3E-6750-B7BF51E5A869}"/>
                  </a:ext>
                </a:extLst>
              </p:cNvPr>
              <p:cNvSpPr txBox="1">
                <a:spLocks/>
              </p:cNvSpPr>
              <p:nvPr/>
            </p:nvSpPr>
            <p:spPr>
              <a:xfrm>
                <a:off x="1426333" y="4384585"/>
                <a:ext cx="3771308" cy="105323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rPr>
                        <m:t>=16∗</m:t>
                      </m:r>
                      <m:sSup>
                        <m:sSupPr>
                          <m:ctrlPr>
                            <a:rPr lang="en-US" sz="2800" b="0" i="1" smtClean="0">
                              <a:latin typeface="Cambria Math" panose="02040503050406030204" pitchFamily="18" charset="0"/>
                            </a:rPr>
                          </m:ctrlPr>
                        </m:sSupPr>
                        <m:e>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𝑅</m:t>
                                      </m:r>
                                    </m:sub>
                                  </m:sSub>
                                </m:num>
                                <m:den>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𝑏𝑎𝑠𝑒</m:t>
                                      </m:r>
                                    </m:sub>
                                  </m:sSub>
                                </m:den>
                              </m:f>
                            </m:e>
                          </m:d>
                        </m:e>
                        <m:sup>
                          <m:r>
                            <a:rPr lang="en-US" sz="2800" b="0" i="1" smtClean="0">
                              <a:latin typeface="Cambria Math" panose="02040503050406030204" pitchFamily="18" charset="0"/>
                            </a:rPr>
                            <m:t>2</m:t>
                          </m:r>
                        </m:sup>
                      </m:sSup>
                    </m:oMath>
                  </m:oMathPara>
                </a14:m>
                <a:endParaRPr lang="en-US" sz="2800" dirty="0"/>
              </a:p>
            </p:txBody>
          </p:sp>
        </mc:Choice>
        <mc:Fallback xmlns="">
          <p:sp>
            <p:nvSpPr>
              <p:cNvPr id="8" name="TextBox 7">
                <a:extLst>
                  <a:ext uri="{FF2B5EF4-FFF2-40B4-BE49-F238E27FC236}">
                    <a16:creationId xmlns:a16="http://schemas.microsoft.com/office/drawing/2014/main" id="{929B93C9-872D-EE3E-6750-B7BF51E5A869}"/>
                  </a:ext>
                </a:extLst>
              </p:cNvPr>
              <p:cNvSpPr txBox="1">
                <a:spLocks noRot="1" noChangeAspect="1" noMove="1" noResize="1" noEditPoints="1" noAdjustHandles="1" noChangeArrowheads="1" noChangeShapeType="1" noTextEdit="1"/>
              </p:cNvSpPr>
              <p:nvPr/>
            </p:nvSpPr>
            <p:spPr>
              <a:xfrm>
                <a:off x="1426333" y="4384585"/>
                <a:ext cx="3771308" cy="1053237"/>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1812747-FA2F-4FDA-8C45-CB0E9A8F34BC}"/>
              </a:ext>
            </a:extLst>
          </p:cNvPr>
          <p:cNvSpPr txBox="1"/>
          <p:nvPr/>
        </p:nvSpPr>
        <p:spPr>
          <a:xfrm>
            <a:off x="1002890" y="5841040"/>
            <a:ext cx="10412361" cy="923330"/>
          </a:xfrm>
          <a:prstGeom prst="rect">
            <a:avLst/>
          </a:prstGeom>
          <a:noFill/>
        </p:spPr>
        <p:txBody>
          <a:bodyPr wrap="square" rtlCol="0">
            <a:spAutoFit/>
          </a:bodyPr>
          <a:lstStyle/>
          <a:p>
            <a:r>
              <a:rPr lang="en-US" dirty="0"/>
              <a:t>Concept originated to evaluate fractional distillation which had different physical stages.  Was meant to provide a measure of efficiency as it related to the number of physical steps. Meant to represents the distance that was needed for every adsorption-desorption step</a:t>
            </a:r>
          </a:p>
        </p:txBody>
      </p:sp>
    </p:spTree>
    <p:extLst>
      <p:ext uri="{BB962C8B-B14F-4D97-AF65-F5344CB8AC3E}">
        <p14:creationId xmlns:p14="http://schemas.microsoft.com/office/powerpoint/2010/main" val="47997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8" name="Picture 6">
            <a:extLst>
              <a:ext uri="{FF2B5EF4-FFF2-40B4-BE49-F238E27FC236}">
                <a16:creationId xmlns:a16="http://schemas.microsoft.com/office/drawing/2014/main" id="{36A4B543-45F4-3402-9305-1B5A5DEFC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294" y="1323474"/>
            <a:ext cx="4094747" cy="4085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637" name="Picture 5">
            <a:extLst>
              <a:ext uri="{FF2B5EF4-FFF2-40B4-BE49-F238E27FC236}">
                <a16:creationId xmlns:a16="http://schemas.microsoft.com/office/drawing/2014/main" id="{02AF5604-E18D-3BA0-2524-E1D3BC2C9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41"/>
          <a:stretch>
            <a:fillRect/>
          </a:stretch>
        </p:blipFill>
        <p:spPr bwMode="auto">
          <a:xfrm>
            <a:off x="1058778" y="1203660"/>
            <a:ext cx="4323347" cy="4300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a:extLst>
              <a:ext uri="{FF2B5EF4-FFF2-40B4-BE49-F238E27FC236}">
                <a16:creationId xmlns:a16="http://schemas.microsoft.com/office/drawing/2014/main" id="{64D9ACC7-2D74-F484-0C17-7902459229F3}"/>
              </a:ext>
            </a:extLst>
          </p:cNvPr>
          <p:cNvSpPr>
            <a:spLocks noGrp="1"/>
          </p:cNvSpPr>
          <p:nvPr>
            <p:ph idx="1"/>
          </p:nvPr>
        </p:nvSpPr>
        <p:spPr>
          <a:xfrm>
            <a:off x="962022" y="5335002"/>
            <a:ext cx="10692567" cy="1248943"/>
          </a:xfrm>
          <a:solidFill>
            <a:schemeClr val="bg1"/>
          </a:solidFill>
        </p:spPr>
        <p:txBody>
          <a:bodyPr>
            <a:normAutofit fontScale="92500" lnSpcReduction="20000"/>
          </a:bodyPr>
          <a:lstStyle/>
          <a:p>
            <a:r>
              <a:rPr lang="en-US" dirty="0"/>
              <a:t>Separation by molecular weight</a:t>
            </a:r>
          </a:p>
          <a:p>
            <a:r>
              <a:rPr lang="en-US" dirty="0"/>
              <a:t>Any charge swamped by negatively charged SDS molecules</a:t>
            </a:r>
          </a:p>
          <a:p>
            <a:r>
              <a:rPr lang="en-US" dirty="0"/>
              <a:t>SDS denatures the protein</a:t>
            </a:r>
          </a:p>
        </p:txBody>
      </p:sp>
      <p:sp>
        <p:nvSpPr>
          <p:cNvPr id="69636" name="Rectangle 4">
            <a:extLst>
              <a:ext uri="{FF2B5EF4-FFF2-40B4-BE49-F238E27FC236}">
                <a16:creationId xmlns:a16="http://schemas.microsoft.com/office/drawing/2014/main" id="{5EA44354-BF04-040D-6AB3-78D373EEED98}"/>
              </a:ext>
            </a:extLst>
          </p:cNvPr>
          <p:cNvSpPr>
            <a:spLocks noGrp="1" noChangeArrowheads="1"/>
          </p:cNvSpPr>
          <p:nvPr>
            <p:ph type="title"/>
          </p:nvPr>
        </p:nvSpPr>
        <p:spPr>
          <a:xfrm>
            <a:off x="551195" y="123847"/>
            <a:ext cx="11213431" cy="1325563"/>
          </a:xfrm>
        </p:spPr>
        <p:txBody>
          <a:bodyPr>
            <a:normAutofit/>
          </a:bodyPr>
          <a:lstStyle/>
          <a:p>
            <a:r>
              <a:rPr lang="en-US" altLang="en-US" sz="4000" dirty="0"/>
              <a:t>SDS-PAGE</a:t>
            </a:r>
            <a:r>
              <a:rPr lang="en-US" altLang="en-US" sz="3200" dirty="0"/>
              <a:t> </a:t>
            </a:r>
            <a:r>
              <a:rPr lang="en-US" altLang="en-US" sz="2800" dirty="0"/>
              <a:t>(sodium dodecyl sulfate–polyacrylamide gel electrophoresis)</a:t>
            </a:r>
            <a:endParaRPr lang="en-US" altLang="en-US" sz="3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6" name="Picture 4">
            <a:extLst>
              <a:ext uri="{FF2B5EF4-FFF2-40B4-BE49-F238E27FC236}">
                <a16:creationId xmlns:a16="http://schemas.microsoft.com/office/drawing/2014/main" id="{22EBB641-BCF5-3E18-82CB-9969DA1E0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709864"/>
            <a:ext cx="8496300"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1317" name="Text Box 5">
            <a:extLst>
              <a:ext uri="{FF2B5EF4-FFF2-40B4-BE49-F238E27FC236}">
                <a16:creationId xmlns:a16="http://schemas.microsoft.com/office/drawing/2014/main" id="{D35F0E38-3846-DB21-F8A5-9BFADEBA34E5}"/>
              </a:ext>
            </a:extLst>
          </p:cNvPr>
          <p:cNvSpPr txBox="1">
            <a:spLocks noChangeArrowheads="1"/>
          </p:cNvSpPr>
          <p:nvPr/>
        </p:nvSpPr>
        <p:spPr bwMode="auto">
          <a:xfrm>
            <a:off x="2133601" y="5791201"/>
            <a:ext cx="59333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 = Percentage of acrylamide and </a:t>
            </a:r>
            <a:r>
              <a:rPr lang="en-US" altLang="en-US" dirty="0" err="1"/>
              <a:t>bisacrylamide</a:t>
            </a:r>
            <a:r>
              <a:rPr lang="en-US" altLang="en-US" dirty="0"/>
              <a:t> in grams / ml</a:t>
            </a:r>
          </a:p>
          <a:p>
            <a:r>
              <a:rPr lang="en-US" altLang="en-US" dirty="0"/>
              <a:t>C = Percentage of crosslinker </a:t>
            </a:r>
            <a:r>
              <a:rPr lang="en-US" altLang="en-US" dirty="0" err="1"/>
              <a:t>bisacrylamide</a:t>
            </a:r>
            <a:endParaRPr lang="en-US" altLang="en-US" dirty="0"/>
          </a:p>
          <a:p>
            <a:r>
              <a:rPr lang="en-US" altLang="en-US" dirty="0"/>
              <a:t>Pore size reduced reciprocally to the %T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2" name="Picture 4">
            <a:extLst>
              <a:ext uri="{FF2B5EF4-FFF2-40B4-BE49-F238E27FC236}">
                <a16:creationId xmlns:a16="http://schemas.microsoft.com/office/drawing/2014/main" id="{69999680-3D32-F1D7-2869-01426A8EA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685800"/>
            <a:ext cx="38068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3" name="Picture 5">
            <a:extLst>
              <a:ext uri="{FF2B5EF4-FFF2-40B4-BE49-F238E27FC236}">
                <a16:creationId xmlns:a16="http://schemas.microsoft.com/office/drawing/2014/main" id="{3591B4B6-E616-5D7D-AC3E-E96A4107F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57201"/>
            <a:ext cx="4572000"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4" name="Picture 6">
            <a:extLst>
              <a:ext uri="{FF2B5EF4-FFF2-40B4-BE49-F238E27FC236}">
                <a16:creationId xmlns:a16="http://schemas.microsoft.com/office/drawing/2014/main" id="{C007400C-D95B-F947-C13C-30402A324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800600"/>
            <a:ext cx="4953000" cy="744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3">
            <a:extLst>
              <a:ext uri="{FF2B5EF4-FFF2-40B4-BE49-F238E27FC236}">
                <a16:creationId xmlns:a16="http://schemas.microsoft.com/office/drawing/2014/main" id="{264FF4C9-C64C-668B-BCD4-2BBDB1E21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63" y="1524001"/>
            <a:ext cx="6384758" cy="3638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2" name="Picture 4">
            <a:extLst>
              <a:ext uri="{FF2B5EF4-FFF2-40B4-BE49-F238E27FC236}">
                <a16:creationId xmlns:a16="http://schemas.microsoft.com/office/drawing/2014/main" id="{FF2A67E8-724A-70BB-93A9-4B67C494E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296" y="1379621"/>
            <a:ext cx="3497178" cy="3848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F188EEC6-D046-639B-02A4-105781F590E6}"/>
              </a:ext>
            </a:extLst>
          </p:cNvPr>
          <p:cNvSpPr>
            <a:spLocks noGrp="1" noChangeArrowheads="1"/>
          </p:cNvSpPr>
          <p:nvPr>
            <p:ph type="title"/>
          </p:nvPr>
        </p:nvSpPr>
        <p:spPr/>
        <p:txBody>
          <a:bodyPr/>
          <a:lstStyle/>
          <a:p>
            <a:r>
              <a:rPr lang="en-US" altLang="en-US" dirty="0"/>
              <a:t>Uses of SDS-PAGE</a:t>
            </a:r>
          </a:p>
        </p:txBody>
      </p:sp>
      <p:sp>
        <p:nvSpPr>
          <p:cNvPr id="95235" name="Rectangle 3">
            <a:extLst>
              <a:ext uri="{FF2B5EF4-FFF2-40B4-BE49-F238E27FC236}">
                <a16:creationId xmlns:a16="http://schemas.microsoft.com/office/drawing/2014/main" id="{A25643A3-1447-E222-B0F5-446398FDA431}"/>
              </a:ext>
            </a:extLst>
          </p:cNvPr>
          <p:cNvSpPr>
            <a:spLocks noGrp="1" noChangeArrowheads="1"/>
          </p:cNvSpPr>
          <p:nvPr>
            <p:ph type="body" idx="1"/>
          </p:nvPr>
        </p:nvSpPr>
        <p:spPr/>
        <p:txBody>
          <a:bodyPr>
            <a:normAutofit/>
          </a:bodyPr>
          <a:lstStyle/>
          <a:p>
            <a:r>
              <a:rPr lang="en-US" altLang="en-US" sz="3600" dirty="0"/>
              <a:t>Determine protein size</a:t>
            </a:r>
          </a:p>
          <a:p>
            <a:r>
              <a:rPr lang="en-US" altLang="en-US" sz="3600" dirty="0"/>
              <a:t>Identify protein</a:t>
            </a:r>
          </a:p>
          <a:p>
            <a:r>
              <a:rPr lang="en-US" altLang="en-US" sz="3600" dirty="0"/>
              <a:t>Determine sample purity</a:t>
            </a:r>
          </a:p>
          <a:p>
            <a:r>
              <a:rPr lang="en-US" altLang="en-US" sz="3600" dirty="0"/>
              <a:t>Identify existence of disulfide bonds</a:t>
            </a:r>
          </a:p>
          <a:p>
            <a:r>
              <a:rPr lang="en-US" altLang="en-US" sz="3600" dirty="0"/>
              <a:t>Quantify amounts of protein</a:t>
            </a:r>
          </a:p>
          <a:p>
            <a:pPr>
              <a:buFontTx/>
              <a:buNone/>
            </a:pPr>
            <a:endParaRPr lang="en-US" altLang="en-US" sz="3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248BD-1723-40F4-AF59-A5124C1F93FF}"/>
              </a:ext>
            </a:extLst>
          </p:cNvPr>
          <p:cNvPicPr>
            <a:picLocks noChangeAspect="1"/>
          </p:cNvPicPr>
          <p:nvPr/>
        </p:nvPicPr>
        <p:blipFill>
          <a:blip r:embed="rId3"/>
          <a:stretch>
            <a:fillRect/>
          </a:stretch>
        </p:blipFill>
        <p:spPr>
          <a:xfrm>
            <a:off x="609600" y="1216701"/>
            <a:ext cx="7485587" cy="4166782"/>
          </a:xfrm>
          <a:prstGeom prst="rect">
            <a:avLst/>
          </a:prstGeom>
        </p:spPr>
      </p:pic>
      <p:sp>
        <p:nvSpPr>
          <p:cNvPr id="3" name="Title 2">
            <a:extLst>
              <a:ext uri="{FF2B5EF4-FFF2-40B4-BE49-F238E27FC236}">
                <a16:creationId xmlns:a16="http://schemas.microsoft.com/office/drawing/2014/main" id="{ACCCA105-C01A-44BF-A701-41F2B9A06C03}"/>
              </a:ext>
            </a:extLst>
          </p:cNvPr>
          <p:cNvSpPr>
            <a:spLocks noGrp="1"/>
          </p:cNvSpPr>
          <p:nvPr>
            <p:ph type="title"/>
          </p:nvPr>
        </p:nvSpPr>
        <p:spPr>
          <a:xfrm>
            <a:off x="838200" y="238037"/>
            <a:ext cx="10515600" cy="1325563"/>
          </a:xfrm>
        </p:spPr>
        <p:txBody>
          <a:bodyPr/>
          <a:lstStyle/>
          <a:p>
            <a:r>
              <a:rPr lang="en-US" dirty="0"/>
              <a:t>DNA Electrophoresis works in a similar way</a:t>
            </a:r>
          </a:p>
        </p:txBody>
      </p:sp>
      <p:sp>
        <p:nvSpPr>
          <p:cNvPr id="4" name="TextBox 3">
            <a:extLst>
              <a:ext uri="{FF2B5EF4-FFF2-40B4-BE49-F238E27FC236}">
                <a16:creationId xmlns:a16="http://schemas.microsoft.com/office/drawing/2014/main" id="{8435E58D-EF8B-4A27-8DA2-6D6A8CA5CA0C}"/>
              </a:ext>
            </a:extLst>
          </p:cNvPr>
          <p:cNvSpPr txBox="1"/>
          <p:nvPr/>
        </p:nvSpPr>
        <p:spPr>
          <a:xfrm>
            <a:off x="4542790" y="4627578"/>
            <a:ext cx="7649210" cy="923330"/>
          </a:xfrm>
          <a:prstGeom prst="rect">
            <a:avLst/>
          </a:prstGeom>
          <a:noFill/>
        </p:spPr>
        <p:txBody>
          <a:bodyPr wrap="none" rtlCol="0">
            <a:spAutoFit/>
          </a:bodyPr>
          <a:lstStyle/>
          <a:p>
            <a:pPr marL="285750" indent="-285750">
              <a:buFont typeface="Arial" panose="020B0604020202020204" pitchFamily="34" charset="0"/>
              <a:buChar char="•"/>
            </a:pPr>
            <a:r>
              <a:rPr lang="en-US" dirty="0"/>
              <a:t>Normally use agarose gels (made from polysaccharide, galactose monomers)</a:t>
            </a:r>
          </a:p>
          <a:p>
            <a:pPr marL="285750" indent="-285750">
              <a:buFont typeface="Arial" panose="020B0604020202020204" pitchFamily="34" charset="0"/>
              <a:buChar char="•"/>
            </a:pPr>
            <a:r>
              <a:rPr lang="en-US" dirty="0"/>
              <a:t>Detection with ethidium bromide (EtBr), SYBR Green, or </a:t>
            </a:r>
            <a:r>
              <a:rPr lang="en-US" dirty="0" err="1"/>
              <a:t>GelRed</a:t>
            </a:r>
            <a:endParaRPr lang="en-US" dirty="0"/>
          </a:p>
          <a:p>
            <a:pPr marL="742950" lvl="1" indent="-285750">
              <a:buFont typeface="Arial" panose="020B0604020202020204" pitchFamily="34" charset="0"/>
              <a:buChar char="•"/>
            </a:pPr>
            <a:r>
              <a:rPr lang="en-US" dirty="0"/>
              <a:t>Fluoresces when exposed to UV light</a:t>
            </a:r>
          </a:p>
        </p:txBody>
      </p:sp>
    </p:spTree>
    <p:extLst>
      <p:ext uri="{BB962C8B-B14F-4D97-AF65-F5344CB8AC3E}">
        <p14:creationId xmlns:p14="http://schemas.microsoft.com/office/powerpoint/2010/main" val="3960531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830E-7FED-4484-8C62-17683E90845A}"/>
              </a:ext>
            </a:extLst>
          </p:cNvPr>
          <p:cNvSpPr>
            <a:spLocks noGrp="1"/>
          </p:cNvSpPr>
          <p:nvPr>
            <p:ph type="title"/>
          </p:nvPr>
        </p:nvSpPr>
        <p:spPr>
          <a:xfrm>
            <a:off x="838199" y="121285"/>
            <a:ext cx="10515600" cy="1325563"/>
          </a:xfrm>
        </p:spPr>
        <p:txBody>
          <a:bodyPr/>
          <a:lstStyle/>
          <a:p>
            <a:r>
              <a:rPr lang="en-US" dirty="0"/>
              <a:t>Capillary Electrophoresis</a:t>
            </a:r>
          </a:p>
        </p:txBody>
      </p:sp>
      <p:sp>
        <p:nvSpPr>
          <p:cNvPr id="4" name="TextBox 3">
            <a:extLst>
              <a:ext uri="{FF2B5EF4-FFF2-40B4-BE49-F238E27FC236}">
                <a16:creationId xmlns:a16="http://schemas.microsoft.com/office/drawing/2014/main" id="{EEC18297-7712-443D-888E-3E2517D3CE42}"/>
              </a:ext>
            </a:extLst>
          </p:cNvPr>
          <p:cNvSpPr txBox="1"/>
          <p:nvPr/>
        </p:nvSpPr>
        <p:spPr>
          <a:xfrm>
            <a:off x="395257" y="6367383"/>
            <a:ext cx="6354817" cy="369332"/>
          </a:xfrm>
          <a:prstGeom prst="rect">
            <a:avLst/>
          </a:prstGeom>
          <a:noFill/>
        </p:spPr>
        <p:txBody>
          <a:bodyPr wrap="none" rtlCol="0">
            <a:spAutoFit/>
          </a:bodyPr>
          <a:lstStyle/>
          <a:p>
            <a:r>
              <a:rPr lang="en-US" dirty="0"/>
              <a:t>https://link.springer.com/protocol/10.1007/978-1-60327-375-6_6</a:t>
            </a:r>
          </a:p>
        </p:txBody>
      </p:sp>
      <p:pic>
        <p:nvPicPr>
          <p:cNvPr id="5" name="Picture 4">
            <a:extLst>
              <a:ext uri="{FF2B5EF4-FFF2-40B4-BE49-F238E27FC236}">
                <a16:creationId xmlns:a16="http://schemas.microsoft.com/office/drawing/2014/main" id="{CF0C855E-908A-44CE-BE51-05F7BE42C49A}"/>
              </a:ext>
            </a:extLst>
          </p:cNvPr>
          <p:cNvPicPr>
            <a:picLocks noChangeAspect="1"/>
          </p:cNvPicPr>
          <p:nvPr/>
        </p:nvPicPr>
        <p:blipFill>
          <a:blip r:embed="rId2"/>
          <a:stretch>
            <a:fillRect/>
          </a:stretch>
        </p:blipFill>
        <p:spPr>
          <a:xfrm>
            <a:off x="2366241" y="1353312"/>
            <a:ext cx="7241436" cy="4762309"/>
          </a:xfrm>
          <a:prstGeom prst="rect">
            <a:avLst/>
          </a:prstGeom>
        </p:spPr>
      </p:pic>
      <p:sp>
        <p:nvSpPr>
          <p:cNvPr id="6" name="TextBox 5">
            <a:extLst>
              <a:ext uri="{FF2B5EF4-FFF2-40B4-BE49-F238E27FC236}">
                <a16:creationId xmlns:a16="http://schemas.microsoft.com/office/drawing/2014/main" id="{4E634F3E-7FFB-4264-8C98-1655BBB54945}"/>
              </a:ext>
            </a:extLst>
          </p:cNvPr>
          <p:cNvSpPr txBox="1"/>
          <p:nvPr/>
        </p:nvSpPr>
        <p:spPr>
          <a:xfrm rot="5400000">
            <a:off x="8628914" y="4789516"/>
            <a:ext cx="1402913" cy="377952"/>
          </a:xfrm>
          <a:prstGeom prst="rect">
            <a:avLst/>
          </a:prstGeom>
          <a:solidFill>
            <a:schemeClr val="bg1"/>
          </a:solidFill>
        </p:spPr>
        <p:txBody>
          <a:bodyPr wrap="square" rtlCol="0">
            <a:spAutoFit/>
          </a:bodyPr>
          <a:lstStyle/>
          <a:p>
            <a:pPr algn="ctr"/>
            <a:r>
              <a:rPr lang="en-US" dirty="0"/>
              <a:t>Anode +</a:t>
            </a:r>
          </a:p>
        </p:txBody>
      </p:sp>
      <p:sp>
        <p:nvSpPr>
          <p:cNvPr id="7" name="TextBox 6">
            <a:extLst>
              <a:ext uri="{FF2B5EF4-FFF2-40B4-BE49-F238E27FC236}">
                <a16:creationId xmlns:a16="http://schemas.microsoft.com/office/drawing/2014/main" id="{A34560AF-5D7B-4AD3-ABD3-7016F83152AF}"/>
              </a:ext>
            </a:extLst>
          </p:cNvPr>
          <p:cNvSpPr txBox="1"/>
          <p:nvPr/>
        </p:nvSpPr>
        <p:spPr>
          <a:xfrm rot="16200000">
            <a:off x="1853761" y="4938721"/>
            <a:ext cx="1402913" cy="377952"/>
          </a:xfrm>
          <a:prstGeom prst="rect">
            <a:avLst/>
          </a:prstGeom>
          <a:solidFill>
            <a:schemeClr val="bg1"/>
          </a:solidFill>
        </p:spPr>
        <p:txBody>
          <a:bodyPr wrap="square" rtlCol="0">
            <a:spAutoFit/>
          </a:bodyPr>
          <a:lstStyle/>
          <a:p>
            <a:pPr algn="ctr"/>
            <a:r>
              <a:rPr lang="en-US" dirty="0"/>
              <a:t>Cathode -</a:t>
            </a:r>
          </a:p>
        </p:txBody>
      </p:sp>
    </p:spTree>
    <p:extLst>
      <p:ext uri="{BB962C8B-B14F-4D97-AF65-F5344CB8AC3E}">
        <p14:creationId xmlns:p14="http://schemas.microsoft.com/office/powerpoint/2010/main" val="709310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C6B7-C43D-45EC-B0F6-22D7BCBB5820}"/>
              </a:ext>
            </a:extLst>
          </p:cNvPr>
          <p:cNvSpPr>
            <a:spLocks noGrp="1"/>
          </p:cNvSpPr>
          <p:nvPr>
            <p:ph type="title"/>
          </p:nvPr>
        </p:nvSpPr>
        <p:spPr/>
        <p:txBody>
          <a:bodyPr/>
          <a:lstStyle/>
          <a:p>
            <a:endParaRPr lang="en-US"/>
          </a:p>
        </p:txBody>
      </p:sp>
      <p:pic>
        <p:nvPicPr>
          <p:cNvPr id="1026" name="Picture 2" descr="Results are shown as an electropherogram showing a peak for each base. From the peak heights and widths, a Phred score is assigned to each individual base. A high Phred score indicates a high certainty as to the identity of that particular base.">
            <a:extLst>
              <a:ext uri="{FF2B5EF4-FFF2-40B4-BE49-F238E27FC236}">
                <a16:creationId xmlns:a16="http://schemas.microsoft.com/office/drawing/2014/main" id="{176A6F76-2838-4289-894C-B98890492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76" y="629341"/>
            <a:ext cx="8107680" cy="5854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774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D012A66D-EF08-2DE1-C4B1-0C6C781B9F8F}"/>
              </a:ext>
            </a:extLst>
          </p:cNvPr>
          <p:cNvSpPr>
            <a:spLocks noGrp="1" noChangeArrowheads="1"/>
          </p:cNvSpPr>
          <p:nvPr>
            <p:ph type="title"/>
          </p:nvPr>
        </p:nvSpPr>
        <p:spPr>
          <a:xfrm>
            <a:off x="701840" y="192505"/>
            <a:ext cx="10655969" cy="1066800"/>
          </a:xfrm>
        </p:spPr>
        <p:txBody>
          <a:bodyPr/>
          <a:lstStyle/>
          <a:p>
            <a:r>
              <a:rPr lang="en-US" altLang="en-US" dirty="0"/>
              <a:t>Western Blotting</a:t>
            </a:r>
          </a:p>
        </p:txBody>
      </p:sp>
      <p:sp>
        <p:nvSpPr>
          <p:cNvPr id="96259" name="Rectangle 3">
            <a:extLst>
              <a:ext uri="{FF2B5EF4-FFF2-40B4-BE49-F238E27FC236}">
                <a16:creationId xmlns:a16="http://schemas.microsoft.com/office/drawing/2014/main" id="{803B7EA4-045E-E23F-5CC6-CD473C773AE2}"/>
              </a:ext>
            </a:extLst>
          </p:cNvPr>
          <p:cNvSpPr>
            <a:spLocks noGrp="1" noChangeArrowheads="1"/>
          </p:cNvSpPr>
          <p:nvPr>
            <p:ph type="body" idx="1"/>
          </p:nvPr>
        </p:nvSpPr>
        <p:spPr>
          <a:xfrm>
            <a:off x="701841" y="1511968"/>
            <a:ext cx="10655969" cy="4800600"/>
          </a:xfrm>
        </p:spPr>
        <p:txBody>
          <a:bodyPr>
            <a:normAutofit/>
          </a:bodyPr>
          <a:lstStyle/>
          <a:p>
            <a:r>
              <a:rPr lang="en-US" altLang="en-US" sz="3200" dirty="0"/>
              <a:t>Combines resolution of SDS-PAGE with specificity of antibody detection.</a:t>
            </a:r>
          </a:p>
          <a:p>
            <a:r>
              <a:rPr lang="en-US" altLang="en-US" sz="3200" dirty="0"/>
              <a:t>What you can find out:</a:t>
            </a:r>
          </a:p>
          <a:p>
            <a:pPr lvl="1"/>
            <a:r>
              <a:rPr lang="en-US" altLang="en-US" sz="2800" dirty="0"/>
              <a:t>Presence of an antigen</a:t>
            </a:r>
          </a:p>
          <a:p>
            <a:pPr lvl="1"/>
            <a:r>
              <a:rPr lang="en-US" altLang="en-US" sz="2800" dirty="0"/>
              <a:t>Amount of an antigen present</a:t>
            </a:r>
          </a:p>
          <a:p>
            <a:pPr lvl="1"/>
            <a:r>
              <a:rPr lang="en-US" altLang="en-US" sz="2800" dirty="0"/>
              <a:t>Molecular Weight of antigen</a:t>
            </a:r>
          </a:p>
          <a:p>
            <a:r>
              <a:rPr lang="en-US" altLang="en-US" sz="3200" dirty="0"/>
              <a:t>Allows for the identification of a single protein in a complex mixture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3480-5180-1994-A146-2E5F070AEADF}"/>
              </a:ext>
            </a:extLst>
          </p:cNvPr>
          <p:cNvSpPr>
            <a:spLocks noGrp="1"/>
          </p:cNvSpPr>
          <p:nvPr>
            <p:ph type="title"/>
          </p:nvPr>
        </p:nvSpPr>
        <p:spPr/>
        <p:txBody>
          <a:bodyPr/>
          <a:lstStyle/>
          <a:p>
            <a:r>
              <a:rPr lang="en-US" dirty="0"/>
              <a:t>What types of properties do we want/need to separate biomolecules?</a:t>
            </a:r>
          </a:p>
        </p:txBody>
      </p:sp>
    </p:spTree>
    <p:extLst>
      <p:ext uri="{BB962C8B-B14F-4D97-AF65-F5344CB8AC3E}">
        <p14:creationId xmlns:p14="http://schemas.microsoft.com/office/powerpoint/2010/main" val="367925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4" name="Picture 4">
            <a:extLst>
              <a:ext uri="{FF2B5EF4-FFF2-40B4-BE49-F238E27FC236}">
                <a16:creationId xmlns:a16="http://schemas.microsoft.com/office/drawing/2014/main" id="{A3B315F6-A9F1-7CB5-2A4F-C9E2799F4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19201"/>
            <a:ext cx="5105400" cy="3840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2165" name="Object 5">
            <a:extLst>
              <a:ext uri="{FF2B5EF4-FFF2-40B4-BE49-F238E27FC236}">
                <a16:creationId xmlns:a16="http://schemas.microsoft.com/office/drawing/2014/main" id="{ECF726E9-5BF6-D05C-BF51-A963010A266C}"/>
              </a:ext>
            </a:extLst>
          </p:cNvPr>
          <p:cNvGraphicFramePr>
            <a:graphicFrameLocks noChangeAspect="1"/>
          </p:cNvGraphicFramePr>
          <p:nvPr/>
        </p:nvGraphicFramePr>
        <p:xfrm>
          <a:off x="6832600" y="533400"/>
          <a:ext cx="3835400" cy="5486400"/>
        </p:xfrm>
        <a:graphic>
          <a:graphicData uri="http://schemas.openxmlformats.org/presentationml/2006/ole">
            <mc:AlternateContent xmlns:mc="http://schemas.openxmlformats.org/markup-compatibility/2006">
              <mc:Choice xmlns:v="urn:schemas-microsoft-com:vml" Requires="v">
                <p:oleObj name="Document" r:id="rId3" imgW="5791200" imgH="4099560" progId="Word.Document.8">
                  <p:embed/>
                </p:oleObj>
              </mc:Choice>
              <mc:Fallback>
                <p:oleObj name="Document" r:id="rId3" imgW="5791200" imgH="4099560" progId="Word.Document.8">
                  <p:embed/>
                  <p:pic>
                    <p:nvPicPr>
                      <p:cNvPr id="92165" name="Object 5">
                        <a:extLst>
                          <a:ext uri="{FF2B5EF4-FFF2-40B4-BE49-F238E27FC236}">
                            <a16:creationId xmlns:a16="http://schemas.microsoft.com/office/drawing/2014/main" id="{ECF726E9-5BF6-D05C-BF51-A963010A2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2632" r="7895"/>
                      <a:stretch>
                        <a:fillRect/>
                      </a:stretch>
                    </p:blipFill>
                    <p:spPr bwMode="auto">
                      <a:xfrm>
                        <a:off x="6832600" y="533400"/>
                        <a:ext cx="3835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4">
            <a:extLst>
              <a:ext uri="{FF2B5EF4-FFF2-40B4-BE49-F238E27FC236}">
                <a16:creationId xmlns:a16="http://schemas.microsoft.com/office/drawing/2014/main" id="{20E6A1BF-0F96-4A50-239E-9FF2C60A5C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93"/>
          <a:stretch/>
        </p:blipFill>
        <p:spPr bwMode="auto">
          <a:xfrm>
            <a:off x="1524001" y="1219200"/>
            <a:ext cx="8958263" cy="538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6230B5B6-60DE-25E0-028E-C11026D2DD34}"/>
              </a:ext>
            </a:extLst>
          </p:cNvPr>
          <p:cNvSpPr>
            <a:spLocks noGrp="1"/>
          </p:cNvSpPr>
          <p:nvPr>
            <p:ph type="title"/>
          </p:nvPr>
        </p:nvSpPr>
        <p:spPr>
          <a:xfrm>
            <a:off x="763337" y="71019"/>
            <a:ext cx="10515600" cy="1325563"/>
          </a:xfrm>
        </p:spPr>
        <p:txBody>
          <a:bodyPr/>
          <a:lstStyle/>
          <a:p>
            <a:r>
              <a:rPr lang="en-US" dirty="0"/>
              <a:t>2D Gel methodology According to O’Farrell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DB950F5-0F9E-7E2C-8206-04A7A15C020D}"/>
              </a:ext>
            </a:extLst>
          </p:cNvPr>
          <p:cNvSpPr>
            <a:spLocks noChangeArrowheads="1"/>
          </p:cNvSpPr>
          <p:nvPr/>
        </p:nvSpPr>
        <p:spPr bwMode="auto">
          <a:xfrm>
            <a:off x="1299410" y="1501777"/>
            <a:ext cx="8598569"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tabLst>
                <a:tab pos="1344613" algn="l"/>
              </a:tabLst>
              <a:defRPr sz="3200">
                <a:solidFill>
                  <a:schemeClr val="tx1"/>
                </a:solidFill>
                <a:latin typeface="Arial" panose="020B0604020202020204" pitchFamily="34" charset="0"/>
              </a:defRPr>
            </a:lvl1pPr>
            <a:lvl2pPr marL="742950" indent="-220663">
              <a:spcBef>
                <a:spcPct val="20000"/>
              </a:spcBef>
              <a:buChar char="–"/>
              <a:tabLst>
                <a:tab pos="1344613" algn="l"/>
              </a:tabLst>
              <a:defRPr sz="2800">
                <a:solidFill>
                  <a:schemeClr val="tx1"/>
                </a:solidFill>
                <a:latin typeface="Arial" panose="020B0604020202020204" pitchFamily="34" charset="0"/>
              </a:defRPr>
            </a:lvl2pPr>
            <a:lvl3pPr marL="1571625" indent="-228600">
              <a:spcBef>
                <a:spcPct val="20000"/>
              </a:spcBef>
              <a:buChar char="•"/>
              <a:tabLst>
                <a:tab pos="1344613" algn="l"/>
              </a:tabLst>
              <a:defRPr sz="2400">
                <a:solidFill>
                  <a:schemeClr val="tx1"/>
                </a:solidFill>
                <a:latin typeface="Arial" panose="020B0604020202020204" pitchFamily="34" charset="0"/>
              </a:defRPr>
            </a:lvl3pPr>
            <a:lvl4pPr marL="1979613" indent="-228600">
              <a:spcBef>
                <a:spcPct val="20000"/>
              </a:spcBef>
              <a:buChar char="–"/>
              <a:tabLst>
                <a:tab pos="1344613" algn="l"/>
              </a:tabLst>
              <a:defRPr sz="2000">
                <a:solidFill>
                  <a:schemeClr val="tx1"/>
                </a:solidFill>
                <a:latin typeface="Arial" panose="020B0604020202020204" pitchFamily="34" charset="0"/>
              </a:defRPr>
            </a:lvl4pPr>
            <a:lvl5pPr marL="2387600" indent="-228600">
              <a:spcBef>
                <a:spcPct val="20000"/>
              </a:spcBef>
              <a:buChar char="»"/>
              <a:tabLst>
                <a:tab pos="1344613" algn="l"/>
              </a:tabLst>
              <a:defRPr sz="2000">
                <a:solidFill>
                  <a:schemeClr val="tx1"/>
                </a:solidFill>
                <a:latin typeface="Arial" panose="020B0604020202020204" pitchFamily="34" charset="0"/>
              </a:defRPr>
            </a:lvl5pPr>
            <a:lvl6pPr marL="28448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6pPr>
            <a:lvl7pPr marL="33020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7pPr>
            <a:lvl8pPr marL="37592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8pPr>
            <a:lvl9pPr marL="4216400" indent="-228600" fontAlgn="base">
              <a:spcBef>
                <a:spcPct val="20000"/>
              </a:spcBef>
              <a:spcAft>
                <a:spcPct val="0"/>
              </a:spcAft>
              <a:buChar char="»"/>
              <a:tabLst>
                <a:tab pos="1344613" algn="l"/>
              </a:tabLst>
              <a:defRPr sz="2000">
                <a:solidFill>
                  <a:schemeClr val="tx1"/>
                </a:solidFill>
                <a:latin typeface="Arial" panose="020B0604020202020204" pitchFamily="34" charset="0"/>
              </a:defRPr>
            </a:lvl9pPr>
          </a:lstStyle>
          <a:p>
            <a:pPr>
              <a:lnSpc>
                <a:spcPct val="80000"/>
              </a:lnSpc>
              <a:spcBef>
                <a:spcPct val="0"/>
              </a:spcBef>
              <a:buFontTx/>
              <a:buNone/>
            </a:pPr>
            <a:r>
              <a:rPr lang="en-US" altLang="zh-TW" dirty="0">
                <a:solidFill>
                  <a:schemeClr val="hlink"/>
                </a:solidFill>
                <a:ea typeface="新細明體" panose="02020500000000000000" pitchFamily="18" charset="-120"/>
              </a:rPr>
              <a:t>SDS-PAGE Gel size:</a:t>
            </a:r>
          </a:p>
          <a:p>
            <a:pPr>
              <a:lnSpc>
                <a:spcPct val="80000"/>
              </a:lnSpc>
              <a:spcBef>
                <a:spcPct val="0"/>
              </a:spcBef>
              <a:buFontTx/>
              <a:buNone/>
            </a:pPr>
            <a:endParaRPr lang="en-US" altLang="zh-TW" dirty="0">
              <a:solidFill>
                <a:schemeClr val="hlink"/>
              </a:solidFill>
              <a:ea typeface="新細明體" panose="02020500000000000000" pitchFamily="18" charset="-120"/>
            </a:endParaRPr>
          </a:p>
          <a:p>
            <a:pPr>
              <a:lnSpc>
                <a:spcPct val="80000"/>
              </a:lnSpc>
            </a:pPr>
            <a:r>
              <a:rPr lang="en-US" altLang="zh-TW" sz="2800" dirty="0">
                <a:ea typeface="新細明體" panose="02020500000000000000" pitchFamily="18" charset="-120"/>
              </a:rPr>
              <a:t>This “O’Farrell” techniques has been used for 20 years without major modification.</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20 x 20 cm have become a standard for 2D-Gel. </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Assumption: 100 bands can be resolved by 20 cm long 1D-Electrophoresis. </a:t>
            </a:r>
          </a:p>
          <a:p>
            <a:pPr>
              <a:lnSpc>
                <a:spcPct val="80000"/>
              </a:lnSpc>
            </a:pPr>
            <a:endParaRPr lang="en-US" altLang="zh-TW" sz="2800" dirty="0">
              <a:ea typeface="新細明體" panose="02020500000000000000" pitchFamily="18" charset="-120"/>
            </a:endParaRPr>
          </a:p>
          <a:p>
            <a:pPr>
              <a:lnSpc>
                <a:spcPct val="80000"/>
              </a:lnSpc>
            </a:pPr>
            <a:r>
              <a:rPr lang="en-US" altLang="zh-TW" sz="2800" dirty="0">
                <a:ea typeface="新細明體" panose="02020500000000000000" pitchFamily="18" charset="-120"/>
              </a:rPr>
              <a:t>Therefore, 20 x 20 cm gel can resolve 100 x 100 = 10,000 proteins, in theory. </a:t>
            </a:r>
          </a:p>
        </p:txBody>
      </p:sp>
      <p:sp>
        <p:nvSpPr>
          <p:cNvPr id="114691" name="Rectangle 3">
            <a:extLst>
              <a:ext uri="{FF2B5EF4-FFF2-40B4-BE49-F238E27FC236}">
                <a16:creationId xmlns:a16="http://schemas.microsoft.com/office/drawing/2014/main" id="{99B95E64-96FA-4697-3B93-52B7D01DE5D3}"/>
              </a:ext>
            </a:extLst>
          </p:cNvPr>
          <p:cNvSpPr>
            <a:spLocks noRot="1" noChangeArrowheads="1"/>
          </p:cNvSpPr>
          <p:nvPr/>
        </p:nvSpPr>
        <p:spPr bwMode="auto">
          <a:xfrm>
            <a:off x="1981200" y="2778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a:solidFill>
                  <a:schemeClr val="tx2"/>
                </a:solidFill>
                <a:latin typeface="Arial" panose="020B0604020202020204" pitchFamily="34" charset="0"/>
              </a:defRPr>
            </a:lvl1pPr>
            <a:lvl2pPr algn="ctr">
              <a:defRPr sz="3600">
                <a:solidFill>
                  <a:schemeClr val="tx2"/>
                </a:solidFill>
                <a:latin typeface="Arial" panose="020B0604020202020204" pitchFamily="34" charset="0"/>
              </a:defRPr>
            </a:lvl2pPr>
            <a:lvl3pPr algn="ctr">
              <a:defRPr sz="3600">
                <a:solidFill>
                  <a:schemeClr val="tx2"/>
                </a:solidFill>
                <a:latin typeface="Arial" panose="020B0604020202020204" pitchFamily="34" charset="0"/>
              </a:defRPr>
            </a:lvl3pPr>
            <a:lvl4pPr algn="ctr">
              <a:defRPr sz="3600">
                <a:solidFill>
                  <a:schemeClr val="tx2"/>
                </a:solidFill>
                <a:latin typeface="Arial" panose="020B0604020202020204" pitchFamily="34" charset="0"/>
              </a:defRPr>
            </a:lvl4pPr>
            <a:lvl5pPr algn="ctr">
              <a:defRPr sz="3600">
                <a:solidFill>
                  <a:schemeClr val="tx2"/>
                </a:solidFill>
                <a:latin typeface="Arial" panose="020B0604020202020204" pitchFamily="34" charset="0"/>
              </a:defRPr>
            </a:lvl5pPr>
            <a:lvl6pPr marL="457200" algn="ctr" fontAlgn="base">
              <a:spcBef>
                <a:spcPct val="0"/>
              </a:spcBef>
              <a:spcAft>
                <a:spcPct val="0"/>
              </a:spcAft>
              <a:defRPr sz="3600">
                <a:solidFill>
                  <a:schemeClr val="tx2"/>
                </a:solidFill>
                <a:latin typeface="Arial" panose="020B0604020202020204" pitchFamily="34" charset="0"/>
              </a:defRPr>
            </a:lvl6pPr>
            <a:lvl7pPr marL="914400" algn="ctr" fontAlgn="base">
              <a:spcBef>
                <a:spcPct val="0"/>
              </a:spcBef>
              <a:spcAft>
                <a:spcPct val="0"/>
              </a:spcAft>
              <a:defRPr sz="3600">
                <a:solidFill>
                  <a:schemeClr val="tx2"/>
                </a:solidFill>
                <a:latin typeface="Arial" panose="020B0604020202020204" pitchFamily="34" charset="0"/>
              </a:defRPr>
            </a:lvl7pPr>
            <a:lvl8pPr marL="1371600" algn="ctr" fontAlgn="base">
              <a:spcBef>
                <a:spcPct val="0"/>
              </a:spcBef>
              <a:spcAft>
                <a:spcPct val="0"/>
              </a:spcAft>
              <a:defRPr sz="3600">
                <a:solidFill>
                  <a:schemeClr val="tx2"/>
                </a:solidFill>
                <a:latin typeface="Arial" panose="020B0604020202020204" pitchFamily="34" charset="0"/>
              </a:defRPr>
            </a:lvl8pPr>
            <a:lvl9pPr marL="1828800" algn="ctr" fontAlgn="base">
              <a:spcBef>
                <a:spcPct val="0"/>
              </a:spcBef>
              <a:spcAft>
                <a:spcPct val="0"/>
              </a:spcAft>
              <a:defRPr sz="3600">
                <a:solidFill>
                  <a:schemeClr val="tx2"/>
                </a:solidFill>
                <a:latin typeface="Arial" panose="020B0604020202020204" pitchFamily="34" charset="0"/>
              </a:defRPr>
            </a:lvl9pPr>
          </a:lstStyle>
          <a:p>
            <a:r>
              <a:rPr lang="en-US" altLang="zh-TW" dirty="0">
                <a:solidFill>
                  <a:schemeClr val="tx1"/>
                </a:solidFill>
                <a:ea typeface="新細明體" panose="02020500000000000000" pitchFamily="18" charset="-120"/>
              </a:rPr>
              <a:t>Evolution of 2D-Gel methodology</a:t>
            </a:r>
          </a:p>
        </p:txBody>
      </p:sp>
      <p:sp>
        <p:nvSpPr>
          <p:cNvPr id="114692" name="Rectangle 4">
            <a:extLst>
              <a:ext uri="{FF2B5EF4-FFF2-40B4-BE49-F238E27FC236}">
                <a16:creationId xmlns:a16="http://schemas.microsoft.com/office/drawing/2014/main" id="{19037903-3626-E034-90A1-802D138E4040}"/>
              </a:ext>
            </a:extLst>
          </p:cNvPr>
          <p:cNvSpPr>
            <a:spLocks noChangeArrowheads="1"/>
          </p:cNvSpPr>
          <p:nvPr/>
        </p:nvSpPr>
        <p:spPr bwMode="auto">
          <a:xfrm>
            <a:off x="10485021" y="5343526"/>
            <a:ext cx="1584325" cy="13684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3" name="Text Box 5">
            <a:extLst>
              <a:ext uri="{FF2B5EF4-FFF2-40B4-BE49-F238E27FC236}">
                <a16:creationId xmlns:a16="http://schemas.microsoft.com/office/drawing/2014/main" id="{90924901-4F85-32EC-063B-63B27899A33B}"/>
              </a:ext>
            </a:extLst>
          </p:cNvPr>
          <p:cNvSpPr txBox="1">
            <a:spLocks noChangeArrowheads="1"/>
          </p:cNvSpPr>
          <p:nvPr/>
        </p:nvSpPr>
        <p:spPr bwMode="auto">
          <a:xfrm>
            <a:off x="11037470" y="5310188"/>
            <a:ext cx="490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effectLst>
                  <a:outerShdw blurRad="38100" dist="38100" dir="2700000" algn="tl">
                    <a:srgbClr val="C0C0C0"/>
                  </a:outerShdw>
                </a:effectLst>
                <a:latin typeface="Garamond" panose="02020404030301010803" pitchFamily="18" charset="0"/>
                <a:ea typeface="新細明體" panose="02020500000000000000" pitchFamily="18" charset="-120"/>
              </a:rPr>
              <a:t>100</a:t>
            </a:r>
          </a:p>
        </p:txBody>
      </p:sp>
      <p:sp>
        <p:nvSpPr>
          <p:cNvPr id="114694" name="Text Box 6">
            <a:extLst>
              <a:ext uri="{FF2B5EF4-FFF2-40B4-BE49-F238E27FC236}">
                <a16:creationId xmlns:a16="http://schemas.microsoft.com/office/drawing/2014/main" id="{1B932695-5B5E-9B68-0CA0-5A73FB258B3B}"/>
              </a:ext>
            </a:extLst>
          </p:cNvPr>
          <p:cNvSpPr txBox="1">
            <a:spLocks noChangeArrowheads="1"/>
          </p:cNvSpPr>
          <p:nvPr/>
        </p:nvSpPr>
        <p:spPr bwMode="auto">
          <a:xfrm>
            <a:off x="10558045" y="5775326"/>
            <a:ext cx="490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effectLst>
                  <a:outerShdw blurRad="38100" dist="38100" dir="2700000" algn="tl">
                    <a:srgbClr val="C0C0C0"/>
                  </a:outerShdw>
                </a:effectLst>
                <a:latin typeface="Garamond" panose="02020404030301010803" pitchFamily="18" charset="0"/>
                <a:ea typeface="新細明體" panose="02020500000000000000" pitchFamily="18" charset="-120"/>
              </a:rPr>
              <a:t>100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8" name="Picture 4">
            <a:extLst>
              <a:ext uri="{FF2B5EF4-FFF2-40B4-BE49-F238E27FC236}">
                <a16:creationId xmlns:a16="http://schemas.microsoft.com/office/drawing/2014/main" id="{6EDFB50B-5760-6F98-339E-AC2E9B1AC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143000"/>
            <a:ext cx="693420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029" name="Rectangle 5">
            <a:extLst>
              <a:ext uri="{FF2B5EF4-FFF2-40B4-BE49-F238E27FC236}">
                <a16:creationId xmlns:a16="http://schemas.microsoft.com/office/drawing/2014/main" id="{9360EB1D-7381-0736-144D-1C4F11FF7AE1}"/>
              </a:ext>
            </a:extLst>
          </p:cNvPr>
          <p:cNvSpPr>
            <a:spLocks noGrp="1" noChangeArrowheads="1"/>
          </p:cNvSpPr>
          <p:nvPr>
            <p:ph type="title"/>
          </p:nvPr>
        </p:nvSpPr>
        <p:spPr>
          <a:xfrm>
            <a:off x="838200" y="108452"/>
            <a:ext cx="10515600" cy="1325563"/>
          </a:xfrm>
        </p:spPr>
        <p:txBody>
          <a:bodyPr/>
          <a:lstStyle/>
          <a:p>
            <a:r>
              <a:rPr lang="en-US" altLang="en-US" dirty="0"/>
              <a:t>Separation of </a:t>
            </a:r>
            <a:r>
              <a:rPr lang="en-US" altLang="en-US" i="1" dirty="0"/>
              <a:t>E. coli</a:t>
            </a:r>
            <a:r>
              <a:rPr lang="en-US" altLang="en-US" dirty="0"/>
              <a:t> Proteins in 1975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a:extLst>
              <a:ext uri="{FF2B5EF4-FFF2-40B4-BE49-F238E27FC236}">
                <a16:creationId xmlns:a16="http://schemas.microsoft.com/office/drawing/2014/main" id="{3733B01E-4702-08D1-5DDC-C388CD9CF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041400"/>
            <a:ext cx="6572250" cy="543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245" name="Rectangle 5">
            <a:extLst>
              <a:ext uri="{FF2B5EF4-FFF2-40B4-BE49-F238E27FC236}">
                <a16:creationId xmlns:a16="http://schemas.microsoft.com/office/drawing/2014/main" id="{55604BCE-2EDE-0163-4B69-C91DDAD21705}"/>
              </a:ext>
            </a:extLst>
          </p:cNvPr>
          <p:cNvSpPr>
            <a:spLocks noGrp="1" noChangeArrowheads="1"/>
          </p:cNvSpPr>
          <p:nvPr>
            <p:ph type="title"/>
          </p:nvPr>
        </p:nvSpPr>
        <p:spPr>
          <a:xfrm>
            <a:off x="838200" y="-18131"/>
            <a:ext cx="10515600" cy="1008731"/>
          </a:xfrm>
        </p:spPr>
        <p:txBody>
          <a:bodyPr/>
          <a:lstStyle/>
          <a:p>
            <a:r>
              <a:rPr lang="en-US" altLang="en-US" dirty="0"/>
              <a:t>1D to 2D Comparison</a:t>
            </a:r>
          </a:p>
        </p:txBody>
      </p:sp>
      <p:sp>
        <p:nvSpPr>
          <p:cNvPr id="138246" name="Rectangle 6">
            <a:extLst>
              <a:ext uri="{FF2B5EF4-FFF2-40B4-BE49-F238E27FC236}">
                <a16:creationId xmlns:a16="http://schemas.microsoft.com/office/drawing/2014/main" id="{12BF1847-DE44-7666-27F0-ECA1222CDD7C}"/>
              </a:ext>
            </a:extLst>
          </p:cNvPr>
          <p:cNvSpPr>
            <a:spLocks noChangeArrowheads="1"/>
          </p:cNvSpPr>
          <p:nvPr/>
        </p:nvSpPr>
        <p:spPr bwMode="auto">
          <a:xfrm>
            <a:off x="2743200" y="1295400"/>
            <a:ext cx="457200" cy="49530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247" name="Rectangle 7">
            <a:extLst>
              <a:ext uri="{FF2B5EF4-FFF2-40B4-BE49-F238E27FC236}">
                <a16:creationId xmlns:a16="http://schemas.microsoft.com/office/drawing/2014/main" id="{FA08BFF1-2594-2DB9-515D-0BD1ACB3209F}"/>
              </a:ext>
            </a:extLst>
          </p:cNvPr>
          <p:cNvSpPr>
            <a:spLocks noChangeArrowheads="1"/>
          </p:cNvSpPr>
          <p:nvPr/>
        </p:nvSpPr>
        <p:spPr bwMode="auto">
          <a:xfrm>
            <a:off x="3581400" y="990600"/>
            <a:ext cx="5257800" cy="3810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8CB49DF4-CB4A-A8CC-AA4D-A88746C3B2C3}"/>
              </a:ext>
            </a:extLst>
          </p:cNvPr>
          <p:cNvSpPr>
            <a:spLocks noChangeArrowheads="1"/>
          </p:cNvSpPr>
          <p:nvPr/>
        </p:nvSpPr>
        <p:spPr bwMode="auto">
          <a:xfrm>
            <a:off x="1676400" y="1139826"/>
            <a:ext cx="867568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spcBef>
                <a:spcPct val="20000"/>
              </a:spcBef>
              <a:buChar char="•"/>
              <a:tabLst>
                <a:tab pos="1344613" algn="l"/>
              </a:tabLst>
              <a:defRPr sz="3200">
                <a:solidFill>
                  <a:schemeClr val="tx1"/>
                </a:solidFill>
                <a:latin typeface="Arial" panose="020B0604020202020204" pitchFamily="34" charset="0"/>
              </a:defRPr>
            </a:lvl1pPr>
            <a:lvl2pPr marL="1055688" indent="-533400">
              <a:spcBef>
                <a:spcPct val="20000"/>
              </a:spcBef>
              <a:buChar char="–"/>
              <a:tabLst>
                <a:tab pos="1344613" algn="l"/>
              </a:tabLst>
              <a:defRPr sz="2800">
                <a:solidFill>
                  <a:schemeClr val="tx1"/>
                </a:solidFill>
                <a:latin typeface="Arial" panose="020B0604020202020204" pitchFamily="34" charset="0"/>
              </a:defRPr>
            </a:lvl2pPr>
            <a:lvl3pPr marL="1800225" indent="-457200">
              <a:spcBef>
                <a:spcPct val="20000"/>
              </a:spcBef>
              <a:buChar char="•"/>
              <a:tabLst>
                <a:tab pos="1344613" algn="l"/>
              </a:tabLst>
              <a:defRPr sz="2400">
                <a:solidFill>
                  <a:schemeClr val="tx1"/>
                </a:solidFill>
                <a:latin typeface="Arial" panose="020B0604020202020204" pitchFamily="34" charset="0"/>
              </a:defRPr>
            </a:lvl3pPr>
            <a:lvl4pPr marL="2132013" indent="-381000">
              <a:spcBef>
                <a:spcPct val="20000"/>
              </a:spcBef>
              <a:buChar char="–"/>
              <a:tabLst>
                <a:tab pos="1344613" algn="l"/>
              </a:tabLst>
              <a:defRPr sz="2000">
                <a:solidFill>
                  <a:schemeClr val="tx1"/>
                </a:solidFill>
                <a:latin typeface="Arial" panose="020B0604020202020204" pitchFamily="34" charset="0"/>
              </a:defRPr>
            </a:lvl4pPr>
            <a:lvl5pPr marL="2540000" indent="-381000">
              <a:spcBef>
                <a:spcPct val="20000"/>
              </a:spcBef>
              <a:buChar char="»"/>
              <a:tabLst>
                <a:tab pos="1344613" algn="l"/>
              </a:tabLst>
              <a:defRPr sz="2000">
                <a:solidFill>
                  <a:schemeClr val="tx1"/>
                </a:solidFill>
                <a:latin typeface="Arial" panose="020B0604020202020204" pitchFamily="34" charset="0"/>
              </a:defRPr>
            </a:lvl5pPr>
            <a:lvl6pPr marL="29972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6pPr>
            <a:lvl7pPr marL="34544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7pPr>
            <a:lvl8pPr marL="39116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8pPr>
            <a:lvl9pPr marL="4368800" indent="-381000" fontAlgn="base">
              <a:spcBef>
                <a:spcPct val="20000"/>
              </a:spcBef>
              <a:spcAft>
                <a:spcPct val="0"/>
              </a:spcAft>
              <a:buChar char="»"/>
              <a:tabLst>
                <a:tab pos="1344613" algn="l"/>
              </a:tabLst>
              <a:defRPr sz="2000">
                <a:solidFill>
                  <a:schemeClr val="tx1"/>
                </a:solidFill>
                <a:latin typeface="Arial" panose="020B0604020202020204" pitchFamily="34" charset="0"/>
              </a:defRPr>
            </a:lvl9pPr>
          </a:lstStyle>
          <a:p>
            <a:pPr>
              <a:lnSpc>
                <a:spcPct val="90000"/>
              </a:lnSpc>
              <a:spcBef>
                <a:spcPct val="0"/>
              </a:spcBef>
              <a:buFontTx/>
              <a:buNone/>
            </a:pPr>
            <a:r>
              <a:rPr lang="en-US" altLang="zh-TW">
                <a:solidFill>
                  <a:schemeClr val="hlink"/>
                </a:solidFill>
                <a:ea typeface="新細明體" panose="02020500000000000000" pitchFamily="18" charset="-120"/>
              </a:rPr>
              <a:t>Resolution for IEF: Immobilized pH gradients.</a:t>
            </a:r>
            <a:endParaRPr lang="en-US" altLang="zh-TW" sz="2400">
              <a:ea typeface="新細明體" panose="02020500000000000000" pitchFamily="18" charset="-120"/>
            </a:endParaRPr>
          </a:p>
          <a:p>
            <a:pPr>
              <a:lnSpc>
                <a:spcPct val="90000"/>
              </a:lnSpc>
            </a:pPr>
            <a:r>
              <a:rPr lang="en-US" altLang="zh-TW" sz="2400">
                <a:ea typeface="新細明體" panose="02020500000000000000" pitchFamily="18" charset="-120"/>
              </a:rPr>
              <a:t>Reported first by Bjellqvist (</a:t>
            </a:r>
            <a:r>
              <a:rPr lang="en-US" altLang="zh-TW" sz="1600">
                <a:ea typeface="新細明體" panose="02020500000000000000" pitchFamily="18" charset="-120"/>
              </a:rPr>
              <a:t>1982, Biochem. Biophys Methods, vol 6, p317</a:t>
            </a:r>
            <a:r>
              <a:rPr lang="en-US" altLang="zh-TW" sz="2400">
                <a:ea typeface="新細明體" panose="02020500000000000000" pitchFamily="18" charset="-120"/>
              </a:rPr>
              <a:t>)</a:t>
            </a:r>
          </a:p>
          <a:p>
            <a:pPr>
              <a:lnSpc>
                <a:spcPct val="90000"/>
              </a:lnSpc>
            </a:pPr>
            <a:r>
              <a:rPr lang="en-US" altLang="zh-TW" sz="2400">
                <a:ea typeface="新細明體" panose="02020500000000000000" pitchFamily="18" charset="-120"/>
              </a:rPr>
              <a:t>pH gradient are prepared by co-polymerizing acrylamide monomers with acrylamide derivatives containing carboxylic and tertiary amino groups.</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The pH gradient is fixed, not affected by sample composition.</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Reproducible data are presented.</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Higher loading capacity than with carrier ampholytes</a:t>
            </a:r>
          </a:p>
          <a:p>
            <a:pPr lvl="1">
              <a:lnSpc>
                <a:spcPct val="90000"/>
              </a:lnSpc>
              <a:buClr>
                <a:schemeClr val="hlink"/>
              </a:buClr>
              <a:buFont typeface="Wingdings" panose="05000000000000000000" pitchFamily="2" charset="2"/>
              <a:buAutoNum type="arabicPeriod"/>
            </a:pPr>
            <a:r>
              <a:rPr lang="en-US" altLang="zh-TW" sz="2000">
                <a:ea typeface="新細明體" panose="02020500000000000000" pitchFamily="18" charset="-120"/>
              </a:rPr>
              <a:t>Modified by Angelika Gorg by using thin film to support the thin polyacrylamide IEF gel, named Strips. (</a:t>
            </a:r>
            <a:r>
              <a:rPr lang="en-US" altLang="zh-TW" sz="1600">
                <a:ea typeface="新細明體" panose="02020500000000000000" pitchFamily="18" charset="-120"/>
              </a:rPr>
              <a:t>1988, Electrophoresis, vol 9, p 531</a:t>
            </a:r>
            <a:r>
              <a:rPr lang="en-US" altLang="zh-TW" sz="2000">
                <a:ea typeface="新細明體" panose="02020500000000000000" pitchFamily="18" charset="-120"/>
              </a:rPr>
              <a:t>)</a:t>
            </a:r>
          </a:p>
        </p:txBody>
      </p:sp>
      <p:sp>
        <p:nvSpPr>
          <p:cNvPr id="116739" name="Rectangle 3">
            <a:extLst>
              <a:ext uri="{FF2B5EF4-FFF2-40B4-BE49-F238E27FC236}">
                <a16:creationId xmlns:a16="http://schemas.microsoft.com/office/drawing/2014/main" id="{54285D1D-0DFB-4BBF-7590-881CB19C74D8}"/>
              </a:ext>
            </a:extLst>
          </p:cNvPr>
          <p:cNvSpPr>
            <a:spLocks noRot="1" noChangeArrowheads="1"/>
          </p:cNvSpPr>
          <p:nvPr/>
        </p:nvSpPr>
        <p:spPr bwMode="auto">
          <a:xfrm>
            <a:off x="1981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3600">
                <a:solidFill>
                  <a:schemeClr val="tx2"/>
                </a:solidFill>
                <a:latin typeface="Arial" panose="020B0604020202020204" pitchFamily="34" charset="0"/>
              </a:defRPr>
            </a:lvl1pPr>
            <a:lvl2pPr algn="ctr">
              <a:defRPr sz="3600">
                <a:solidFill>
                  <a:schemeClr val="tx2"/>
                </a:solidFill>
                <a:latin typeface="Arial" panose="020B0604020202020204" pitchFamily="34" charset="0"/>
              </a:defRPr>
            </a:lvl2pPr>
            <a:lvl3pPr algn="ctr">
              <a:defRPr sz="3600">
                <a:solidFill>
                  <a:schemeClr val="tx2"/>
                </a:solidFill>
                <a:latin typeface="Arial" panose="020B0604020202020204" pitchFamily="34" charset="0"/>
              </a:defRPr>
            </a:lvl3pPr>
            <a:lvl4pPr algn="ctr">
              <a:defRPr sz="3600">
                <a:solidFill>
                  <a:schemeClr val="tx2"/>
                </a:solidFill>
                <a:latin typeface="Arial" panose="020B0604020202020204" pitchFamily="34" charset="0"/>
              </a:defRPr>
            </a:lvl4pPr>
            <a:lvl5pPr algn="ctr">
              <a:defRPr sz="3600">
                <a:solidFill>
                  <a:schemeClr val="tx2"/>
                </a:solidFill>
                <a:latin typeface="Arial" panose="020B0604020202020204" pitchFamily="34" charset="0"/>
              </a:defRPr>
            </a:lvl5pPr>
            <a:lvl6pPr marL="457200" algn="ctr" fontAlgn="base">
              <a:spcBef>
                <a:spcPct val="0"/>
              </a:spcBef>
              <a:spcAft>
                <a:spcPct val="0"/>
              </a:spcAft>
              <a:defRPr sz="3600">
                <a:solidFill>
                  <a:schemeClr val="tx2"/>
                </a:solidFill>
                <a:latin typeface="Arial" panose="020B0604020202020204" pitchFamily="34" charset="0"/>
              </a:defRPr>
            </a:lvl6pPr>
            <a:lvl7pPr marL="914400" algn="ctr" fontAlgn="base">
              <a:spcBef>
                <a:spcPct val="0"/>
              </a:spcBef>
              <a:spcAft>
                <a:spcPct val="0"/>
              </a:spcAft>
              <a:defRPr sz="3600">
                <a:solidFill>
                  <a:schemeClr val="tx2"/>
                </a:solidFill>
                <a:latin typeface="Arial" panose="020B0604020202020204" pitchFamily="34" charset="0"/>
              </a:defRPr>
            </a:lvl7pPr>
            <a:lvl8pPr marL="1371600" algn="ctr" fontAlgn="base">
              <a:spcBef>
                <a:spcPct val="0"/>
              </a:spcBef>
              <a:spcAft>
                <a:spcPct val="0"/>
              </a:spcAft>
              <a:defRPr sz="3600">
                <a:solidFill>
                  <a:schemeClr val="tx2"/>
                </a:solidFill>
                <a:latin typeface="Arial" panose="020B0604020202020204" pitchFamily="34" charset="0"/>
              </a:defRPr>
            </a:lvl8pPr>
            <a:lvl9pPr marL="1828800" algn="ctr" fontAlgn="base">
              <a:spcBef>
                <a:spcPct val="0"/>
              </a:spcBef>
              <a:spcAft>
                <a:spcPct val="0"/>
              </a:spcAft>
              <a:defRPr sz="3600">
                <a:solidFill>
                  <a:schemeClr val="tx2"/>
                </a:solidFill>
                <a:latin typeface="Arial" panose="020B0604020202020204" pitchFamily="34" charset="0"/>
              </a:defRPr>
            </a:lvl9pPr>
          </a:lstStyle>
          <a:p>
            <a:r>
              <a:rPr lang="en-US" altLang="zh-TW" dirty="0">
                <a:solidFill>
                  <a:schemeClr val="tx1"/>
                </a:solidFill>
                <a:ea typeface="新細明體" panose="02020500000000000000" pitchFamily="18" charset="-120"/>
              </a:rPr>
              <a:t>Evolution of 2D-Gel methodology</a:t>
            </a:r>
          </a:p>
        </p:txBody>
      </p:sp>
      <p:grpSp>
        <p:nvGrpSpPr>
          <p:cNvPr id="116740" name="Group 4">
            <a:extLst>
              <a:ext uri="{FF2B5EF4-FFF2-40B4-BE49-F238E27FC236}">
                <a16:creationId xmlns:a16="http://schemas.microsoft.com/office/drawing/2014/main" id="{BB010E72-4EDA-3681-2733-BDBBABF780FA}"/>
              </a:ext>
            </a:extLst>
          </p:cNvPr>
          <p:cNvGrpSpPr>
            <a:grpSpLocks/>
          </p:cNvGrpSpPr>
          <p:nvPr/>
        </p:nvGrpSpPr>
        <p:grpSpPr bwMode="auto">
          <a:xfrm>
            <a:off x="2995614" y="5473701"/>
            <a:ext cx="6376987" cy="1387475"/>
            <a:chOff x="612" y="2789"/>
            <a:chExt cx="4017" cy="874"/>
          </a:xfrm>
        </p:grpSpPr>
        <p:sp>
          <p:nvSpPr>
            <p:cNvPr id="116741" name="Text Box 5">
              <a:extLst>
                <a:ext uri="{FF2B5EF4-FFF2-40B4-BE49-F238E27FC236}">
                  <a16:creationId xmlns:a16="http://schemas.microsoft.com/office/drawing/2014/main" id="{1CB0D68B-4D27-1D8C-7867-74D8765D2D86}"/>
                </a:ext>
              </a:extLst>
            </p:cNvPr>
            <p:cNvSpPr txBox="1">
              <a:spLocks noChangeArrowheads="1"/>
            </p:cNvSpPr>
            <p:nvPr/>
          </p:nvSpPr>
          <p:spPr bwMode="auto">
            <a:xfrm>
              <a:off x="2963" y="279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CH</a:t>
              </a:r>
              <a:r>
                <a:rPr kumimoji="1" lang="en-US" altLang="zh-TW" b="1" baseline="-25000">
                  <a:latin typeface="Garamond" panose="02020404030301010803" pitchFamily="18" charset="0"/>
                  <a:ea typeface="新細明體" panose="02020500000000000000" pitchFamily="18" charset="-120"/>
                </a:rPr>
                <a:t>2</a:t>
              </a:r>
            </a:p>
          </p:txBody>
        </p:sp>
        <p:sp>
          <p:nvSpPr>
            <p:cNvPr id="116742" name="Text Box 6">
              <a:extLst>
                <a:ext uri="{FF2B5EF4-FFF2-40B4-BE49-F238E27FC236}">
                  <a16:creationId xmlns:a16="http://schemas.microsoft.com/office/drawing/2014/main" id="{BF5968A4-BAF5-C6F5-CDC2-387745556B1C}"/>
                </a:ext>
              </a:extLst>
            </p:cNvPr>
            <p:cNvSpPr txBox="1">
              <a:spLocks noChangeArrowheads="1"/>
            </p:cNvSpPr>
            <p:nvPr/>
          </p:nvSpPr>
          <p:spPr bwMode="auto">
            <a:xfrm>
              <a:off x="3798" y="2795"/>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a:t>
              </a:r>
              <a:endParaRPr kumimoji="1" lang="en-US" altLang="zh-TW" b="1" baseline="-25000">
                <a:latin typeface="Garamond" panose="02020404030301010803" pitchFamily="18" charset="0"/>
                <a:ea typeface="新細明體" panose="02020500000000000000" pitchFamily="18" charset="-120"/>
              </a:endParaRPr>
            </a:p>
          </p:txBody>
        </p:sp>
        <p:sp>
          <p:nvSpPr>
            <p:cNvPr id="116743" name="Line 7">
              <a:extLst>
                <a:ext uri="{FF2B5EF4-FFF2-40B4-BE49-F238E27FC236}">
                  <a16:creationId xmlns:a16="http://schemas.microsoft.com/office/drawing/2014/main" id="{B462A377-C123-F0B4-6040-DAFEF1051C55}"/>
                </a:ext>
              </a:extLst>
            </p:cNvPr>
            <p:cNvSpPr>
              <a:spLocks noChangeShapeType="1"/>
            </p:cNvSpPr>
            <p:nvPr/>
          </p:nvSpPr>
          <p:spPr bwMode="auto">
            <a:xfrm>
              <a:off x="2859"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4" name="Text Box 8">
              <a:extLst>
                <a:ext uri="{FF2B5EF4-FFF2-40B4-BE49-F238E27FC236}">
                  <a16:creationId xmlns:a16="http://schemas.microsoft.com/office/drawing/2014/main" id="{47A3AB03-1968-7DEC-0BAF-8D97661E96DC}"/>
                </a:ext>
              </a:extLst>
            </p:cNvPr>
            <p:cNvSpPr txBox="1">
              <a:spLocks noChangeArrowheads="1"/>
            </p:cNvSpPr>
            <p:nvPr/>
          </p:nvSpPr>
          <p:spPr bwMode="auto">
            <a:xfrm>
              <a:off x="3399" y="279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CN</a:t>
              </a:r>
              <a:endParaRPr kumimoji="1" lang="en-US" altLang="zh-TW" b="1" baseline="-25000">
                <a:latin typeface="Garamond" panose="02020404030301010803" pitchFamily="18" charset="0"/>
                <a:ea typeface="新細明體" panose="02020500000000000000" pitchFamily="18" charset="-120"/>
              </a:endParaRPr>
            </a:p>
          </p:txBody>
        </p:sp>
        <p:sp>
          <p:nvSpPr>
            <p:cNvPr id="116745" name="Text Box 9">
              <a:extLst>
                <a:ext uri="{FF2B5EF4-FFF2-40B4-BE49-F238E27FC236}">
                  <a16:creationId xmlns:a16="http://schemas.microsoft.com/office/drawing/2014/main" id="{30B23B27-8EC4-B23C-4804-192765301F79}"/>
                </a:ext>
              </a:extLst>
            </p:cNvPr>
            <p:cNvSpPr txBox="1">
              <a:spLocks noChangeArrowheads="1"/>
            </p:cNvSpPr>
            <p:nvPr/>
          </p:nvSpPr>
          <p:spPr bwMode="auto">
            <a:xfrm>
              <a:off x="4074" y="2789"/>
              <a:ext cx="2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N</a:t>
              </a:r>
              <a:endParaRPr kumimoji="1" lang="en-US" altLang="zh-TW" b="1" baseline="-25000">
                <a:latin typeface="Garamond" panose="02020404030301010803" pitchFamily="18" charset="0"/>
                <a:ea typeface="新細明體" panose="02020500000000000000" pitchFamily="18" charset="-120"/>
              </a:endParaRPr>
            </a:p>
          </p:txBody>
        </p:sp>
        <p:sp>
          <p:nvSpPr>
            <p:cNvPr id="116746" name="Line 10">
              <a:extLst>
                <a:ext uri="{FF2B5EF4-FFF2-40B4-BE49-F238E27FC236}">
                  <a16:creationId xmlns:a16="http://schemas.microsoft.com/office/drawing/2014/main" id="{06C28801-20AB-67A0-7E45-F853A4EF2287}"/>
                </a:ext>
              </a:extLst>
            </p:cNvPr>
            <p:cNvSpPr>
              <a:spLocks noChangeShapeType="1"/>
            </p:cNvSpPr>
            <p:nvPr/>
          </p:nvSpPr>
          <p:spPr bwMode="auto">
            <a:xfrm>
              <a:off x="3312" y="2892"/>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7" name="Line 11">
              <a:extLst>
                <a:ext uri="{FF2B5EF4-FFF2-40B4-BE49-F238E27FC236}">
                  <a16:creationId xmlns:a16="http://schemas.microsoft.com/office/drawing/2014/main" id="{35C4072C-9116-BEA9-7CE3-56AE7BCE4446}"/>
                </a:ext>
              </a:extLst>
            </p:cNvPr>
            <p:cNvSpPr>
              <a:spLocks noChangeShapeType="1"/>
            </p:cNvSpPr>
            <p:nvPr/>
          </p:nvSpPr>
          <p:spPr bwMode="auto">
            <a:xfrm>
              <a:off x="3686" y="290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8" name="Line 12">
              <a:extLst>
                <a:ext uri="{FF2B5EF4-FFF2-40B4-BE49-F238E27FC236}">
                  <a16:creationId xmlns:a16="http://schemas.microsoft.com/office/drawing/2014/main" id="{535ADDD4-EDD0-2828-CE75-450E1E5C3CA1}"/>
                </a:ext>
              </a:extLst>
            </p:cNvPr>
            <p:cNvSpPr>
              <a:spLocks noChangeShapeType="1"/>
            </p:cNvSpPr>
            <p:nvPr/>
          </p:nvSpPr>
          <p:spPr bwMode="auto">
            <a:xfrm>
              <a:off x="3976"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9" name="Line 13">
              <a:extLst>
                <a:ext uri="{FF2B5EF4-FFF2-40B4-BE49-F238E27FC236}">
                  <a16:creationId xmlns:a16="http://schemas.microsoft.com/office/drawing/2014/main" id="{E121C324-BCE0-050E-1EBA-E5050DC3AFF6}"/>
                </a:ext>
              </a:extLst>
            </p:cNvPr>
            <p:cNvSpPr>
              <a:spLocks noChangeShapeType="1"/>
            </p:cNvSpPr>
            <p:nvPr/>
          </p:nvSpPr>
          <p:spPr bwMode="auto">
            <a:xfrm>
              <a:off x="4270"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0" name="Line 14">
              <a:extLst>
                <a:ext uri="{FF2B5EF4-FFF2-40B4-BE49-F238E27FC236}">
                  <a16:creationId xmlns:a16="http://schemas.microsoft.com/office/drawing/2014/main" id="{F568836D-2401-C261-ED77-D6045A4678D5}"/>
                </a:ext>
              </a:extLst>
            </p:cNvPr>
            <p:cNvSpPr>
              <a:spLocks noChangeShapeType="1"/>
            </p:cNvSpPr>
            <p:nvPr/>
          </p:nvSpPr>
          <p:spPr bwMode="auto">
            <a:xfrm>
              <a:off x="3914" y="298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1" name="Text Box 15">
              <a:extLst>
                <a:ext uri="{FF2B5EF4-FFF2-40B4-BE49-F238E27FC236}">
                  <a16:creationId xmlns:a16="http://schemas.microsoft.com/office/drawing/2014/main" id="{1364F366-EE0A-4C7B-E8BA-09911DB72583}"/>
                </a:ext>
              </a:extLst>
            </p:cNvPr>
            <p:cNvSpPr txBox="1">
              <a:spLocks noChangeArrowheads="1"/>
            </p:cNvSpPr>
            <p:nvPr/>
          </p:nvSpPr>
          <p:spPr bwMode="auto">
            <a:xfrm>
              <a:off x="612" y="3430"/>
              <a:ext cx="20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R = amino or carboxylic groups</a:t>
              </a:r>
              <a:endParaRPr kumimoji="1" lang="en-US" altLang="zh-TW" b="1" baseline="-25000">
                <a:latin typeface="Garamond" panose="02020404030301010803" pitchFamily="18" charset="0"/>
                <a:ea typeface="新細明體" panose="02020500000000000000" pitchFamily="18" charset="-120"/>
              </a:endParaRPr>
            </a:p>
          </p:txBody>
        </p:sp>
        <p:sp>
          <p:nvSpPr>
            <p:cNvPr id="116752" name="Line 16">
              <a:extLst>
                <a:ext uri="{FF2B5EF4-FFF2-40B4-BE49-F238E27FC236}">
                  <a16:creationId xmlns:a16="http://schemas.microsoft.com/office/drawing/2014/main" id="{239F4DB9-5825-9CDE-A014-B9B5117A5ED5}"/>
                </a:ext>
              </a:extLst>
            </p:cNvPr>
            <p:cNvSpPr>
              <a:spLocks noChangeShapeType="1"/>
            </p:cNvSpPr>
            <p:nvPr/>
          </p:nvSpPr>
          <p:spPr bwMode="auto">
            <a:xfrm>
              <a:off x="3311" y="2931"/>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3" name="Line 17">
              <a:extLst>
                <a:ext uri="{FF2B5EF4-FFF2-40B4-BE49-F238E27FC236}">
                  <a16:creationId xmlns:a16="http://schemas.microsoft.com/office/drawing/2014/main" id="{B57A6D38-ACFE-69DD-0FF6-0BBB83AA5EBB}"/>
                </a:ext>
              </a:extLst>
            </p:cNvPr>
            <p:cNvSpPr>
              <a:spLocks noChangeShapeType="1"/>
            </p:cNvSpPr>
            <p:nvPr/>
          </p:nvSpPr>
          <p:spPr bwMode="auto">
            <a:xfrm>
              <a:off x="4182" y="297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4" name="Text Box 18">
              <a:extLst>
                <a:ext uri="{FF2B5EF4-FFF2-40B4-BE49-F238E27FC236}">
                  <a16:creationId xmlns:a16="http://schemas.microsoft.com/office/drawing/2014/main" id="{5BD386A8-503C-4B1A-6528-88AC5A2BC9BA}"/>
                </a:ext>
              </a:extLst>
            </p:cNvPr>
            <p:cNvSpPr txBox="1">
              <a:spLocks noChangeArrowheads="1"/>
            </p:cNvSpPr>
            <p:nvPr/>
          </p:nvSpPr>
          <p:spPr bwMode="auto">
            <a:xfrm>
              <a:off x="4070" y="3067"/>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55" name="Text Box 19">
              <a:extLst>
                <a:ext uri="{FF2B5EF4-FFF2-40B4-BE49-F238E27FC236}">
                  <a16:creationId xmlns:a16="http://schemas.microsoft.com/office/drawing/2014/main" id="{A19102C8-CFD8-5E80-6A2B-42D8D18A3026}"/>
                </a:ext>
              </a:extLst>
            </p:cNvPr>
            <p:cNvSpPr txBox="1">
              <a:spLocks noChangeArrowheads="1"/>
            </p:cNvSpPr>
            <p:nvPr/>
          </p:nvSpPr>
          <p:spPr bwMode="auto">
            <a:xfrm>
              <a:off x="4388" y="2795"/>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56" name="Text Box 20">
              <a:extLst>
                <a:ext uri="{FF2B5EF4-FFF2-40B4-BE49-F238E27FC236}">
                  <a16:creationId xmlns:a16="http://schemas.microsoft.com/office/drawing/2014/main" id="{23928A41-198A-3082-88BB-24B1D14D42FF}"/>
                </a:ext>
              </a:extLst>
            </p:cNvPr>
            <p:cNvSpPr txBox="1">
              <a:spLocks noChangeArrowheads="1"/>
            </p:cNvSpPr>
            <p:nvPr/>
          </p:nvSpPr>
          <p:spPr bwMode="auto">
            <a:xfrm>
              <a:off x="3798" y="3067"/>
              <a:ext cx="2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O</a:t>
              </a:r>
              <a:endParaRPr kumimoji="1" lang="en-US" altLang="zh-TW" b="1" baseline="-25000">
                <a:latin typeface="Garamond" panose="02020404030301010803" pitchFamily="18" charset="0"/>
                <a:ea typeface="新細明體" panose="02020500000000000000" pitchFamily="18" charset="-120"/>
              </a:endParaRPr>
            </a:p>
          </p:txBody>
        </p:sp>
        <p:sp>
          <p:nvSpPr>
            <p:cNvPr id="116757" name="Text Box 21">
              <a:extLst>
                <a:ext uri="{FF2B5EF4-FFF2-40B4-BE49-F238E27FC236}">
                  <a16:creationId xmlns:a16="http://schemas.microsoft.com/office/drawing/2014/main" id="{5C15B413-0751-123C-5C95-D6ACB5F269AC}"/>
                </a:ext>
              </a:extLst>
            </p:cNvPr>
            <p:cNvSpPr txBox="1">
              <a:spLocks noChangeArrowheads="1"/>
            </p:cNvSpPr>
            <p:nvPr/>
          </p:nvSpPr>
          <p:spPr bwMode="auto">
            <a:xfrm>
              <a:off x="839" y="279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CH</a:t>
              </a:r>
              <a:r>
                <a:rPr kumimoji="1" lang="en-US" altLang="zh-TW" b="1" baseline="-25000">
                  <a:latin typeface="Garamond" panose="02020404030301010803" pitchFamily="18" charset="0"/>
                  <a:ea typeface="新細明體" panose="02020500000000000000" pitchFamily="18" charset="-120"/>
                </a:rPr>
                <a:t>2</a:t>
              </a:r>
            </a:p>
          </p:txBody>
        </p:sp>
        <p:sp>
          <p:nvSpPr>
            <p:cNvPr id="116758" name="Text Box 22">
              <a:extLst>
                <a:ext uri="{FF2B5EF4-FFF2-40B4-BE49-F238E27FC236}">
                  <a16:creationId xmlns:a16="http://schemas.microsoft.com/office/drawing/2014/main" id="{BB873FF4-9258-975D-2560-333A1534DB5E}"/>
                </a:ext>
              </a:extLst>
            </p:cNvPr>
            <p:cNvSpPr txBox="1">
              <a:spLocks noChangeArrowheads="1"/>
            </p:cNvSpPr>
            <p:nvPr/>
          </p:nvSpPr>
          <p:spPr bwMode="auto">
            <a:xfrm>
              <a:off x="1674" y="2795"/>
              <a:ext cx="2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a:t>
              </a:r>
              <a:endParaRPr kumimoji="1" lang="en-US" altLang="zh-TW" b="1" baseline="-25000">
                <a:latin typeface="Garamond" panose="02020404030301010803" pitchFamily="18" charset="0"/>
                <a:ea typeface="新細明體" panose="02020500000000000000" pitchFamily="18" charset="-120"/>
              </a:endParaRPr>
            </a:p>
          </p:txBody>
        </p:sp>
        <p:sp>
          <p:nvSpPr>
            <p:cNvPr id="116759" name="Line 23">
              <a:extLst>
                <a:ext uri="{FF2B5EF4-FFF2-40B4-BE49-F238E27FC236}">
                  <a16:creationId xmlns:a16="http://schemas.microsoft.com/office/drawing/2014/main" id="{79BB182E-4C8A-0339-4961-7B8262BCF3FC}"/>
                </a:ext>
              </a:extLst>
            </p:cNvPr>
            <p:cNvSpPr>
              <a:spLocks noChangeShapeType="1"/>
            </p:cNvSpPr>
            <p:nvPr/>
          </p:nvSpPr>
          <p:spPr bwMode="auto">
            <a:xfrm>
              <a:off x="735"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0" name="Text Box 24">
              <a:extLst>
                <a:ext uri="{FF2B5EF4-FFF2-40B4-BE49-F238E27FC236}">
                  <a16:creationId xmlns:a16="http://schemas.microsoft.com/office/drawing/2014/main" id="{BDCDE0D7-CAA5-A360-DCF7-42EF54114FED}"/>
                </a:ext>
              </a:extLst>
            </p:cNvPr>
            <p:cNvSpPr txBox="1">
              <a:spLocks noChangeArrowheads="1"/>
            </p:cNvSpPr>
            <p:nvPr/>
          </p:nvSpPr>
          <p:spPr bwMode="auto">
            <a:xfrm>
              <a:off x="1275" y="279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CN</a:t>
              </a:r>
              <a:endParaRPr kumimoji="1" lang="en-US" altLang="zh-TW" b="1" baseline="-25000">
                <a:latin typeface="Garamond" panose="02020404030301010803" pitchFamily="18" charset="0"/>
                <a:ea typeface="新細明體" panose="02020500000000000000" pitchFamily="18" charset="-120"/>
              </a:endParaRPr>
            </a:p>
          </p:txBody>
        </p:sp>
        <p:sp>
          <p:nvSpPr>
            <p:cNvPr id="116761" name="Text Box 25">
              <a:extLst>
                <a:ext uri="{FF2B5EF4-FFF2-40B4-BE49-F238E27FC236}">
                  <a16:creationId xmlns:a16="http://schemas.microsoft.com/office/drawing/2014/main" id="{77A75878-8F59-7155-1728-BBC6968CA359}"/>
                </a:ext>
              </a:extLst>
            </p:cNvPr>
            <p:cNvSpPr txBox="1">
              <a:spLocks noChangeArrowheads="1"/>
            </p:cNvSpPr>
            <p:nvPr/>
          </p:nvSpPr>
          <p:spPr bwMode="auto">
            <a:xfrm>
              <a:off x="1950" y="2789"/>
              <a:ext cx="23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N</a:t>
              </a:r>
              <a:endParaRPr kumimoji="1" lang="en-US" altLang="zh-TW" b="1" baseline="-25000">
                <a:latin typeface="Garamond" panose="02020404030301010803" pitchFamily="18" charset="0"/>
                <a:ea typeface="新細明體" panose="02020500000000000000" pitchFamily="18" charset="-120"/>
              </a:endParaRPr>
            </a:p>
          </p:txBody>
        </p:sp>
        <p:sp>
          <p:nvSpPr>
            <p:cNvPr id="116762" name="Line 26">
              <a:extLst>
                <a:ext uri="{FF2B5EF4-FFF2-40B4-BE49-F238E27FC236}">
                  <a16:creationId xmlns:a16="http://schemas.microsoft.com/office/drawing/2014/main" id="{791FBF82-6D5A-4DF9-7D9C-A9850F5E7846}"/>
                </a:ext>
              </a:extLst>
            </p:cNvPr>
            <p:cNvSpPr>
              <a:spLocks noChangeShapeType="1"/>
            </p:cNvSpPr>
            <p:nvPr/>
          </p:nvSpPr>
          <p:spPr bwMode="auto">
            <a:xfrm>
              <a:off x="1188" y="2892"/>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3" name="Line 27">
              <a:extLst>
                <a:ext uri="{FF2B5EF4-FFF2-40B4-BE49-F238E27FC236}">
                  <a16:creationId xmlns:a16="http://schemas.microsoft.com/office/drawing/2014/main" id="{8B6AC945-4350-242C-3B32-B62717B510A6}"/>
                </a:ext>
              </a:extLst>
            </p:cNvPr>
            <p:cNvSpPr>
              <a:spLocks noChangeShapeType="1"/>
            </p:cNvSpPr>
            <p:nvPr/>
          </p:nvSpPr>
          <p:spPr bwMode="auto">
            <a:xfrm>
              <a:off x="1562" y="2907"/>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4" name="Line 28">
              <a:extLst>
                <a:ext uri="{FF2B5EF4-FFF2-40B4-BE49-F238E27FC236}">
                  <a16:creationId xmlns:a16="http://schemas.microsoft.com/office/drawing/2014/main" id="{D6C45CB5-2E97-203A-B8A2-BE61EFAF56DE}"/>
                </a:ext>
              </a:extLst>
            </p:cNvPr>
            <p:cNvSpPr>
              <a:spLocks noChangeShapeType="1"/>
            </p:cNvSpPr>
            <p:nvPr/>
          </p:nvSpPr>
          <p:spPr bwMode="auto">
            <a:xfrm>
              <a:off x="1852"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5" name="Line 29">
              <a:extLst>
                <a:ext uri="{FF2B5EF4-FFF2-40B4-BE49-F238E27FC236}">
                  <a16:creationId xmlns:a16="http://schemas.microsoft.com/office/drawing/2014/main" id="{54A2BD7D-B7DB-DFB3-62C0-F797CCA53F12}"/>
                </a:ext>
              </a:extLst>
            </p:cNvPr>
            <p:cNvSpPr>
              <a:spLocks noChangeShapeType="1"/>
            </p:cNvSpPr>
            <p:nvPr/>
          </p:nvSpPr>
          <p:spPr bwMode="auto">
            <a:xfrm>
              <a:off x="2146" y="2910"/>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6" name="Line 30">
              <a:extLst>
                <a:ext uri="{FF2B5EF4-FFF2-40B4-BE49-F238E27FC236}">
                  <a16:creationId xmlns:a16="http://schemas.microsoft.com/office/drawing/2014/main" id="{6A7F270E-EDDA-EC18-83F8-C2F5FAF0ACDF}"/>
                </a:ext>
              </a:extLst>
            </p:cNvPr>
            <p:cNvSpPr>
              <a:spLocks noChangeShapeType="1"/>
            </p:cNvSpPr>
            <p:nvPr/>
          </p:nvSpPr>
          <p:spPr bwMode="auto">
            <a:xfrm>
              <a:off x="1790" y="298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7" name="Line 31">
              <a:extLst>
                <a:ext uri="{FF2B5EF4-FFF2-40B4-BE49-F238E27FC236}">
                  <a16:creationId xmlns:a16="http://schemas.microsoft.com/office/drawing/2014/main" id="{B41ABB81-B21A-2FAF-A8BF-5753C590F369}"/>
                </a:ext>
              </a:extLst>
            </p:cNvPr>
            <p:cNvSpPr>
              <a:spLocks noChangeShapeType="1"/>
            </p:cNvSpPr>
            <p:nvPr/>
          </p:nvSpPr>
          <p:spPr bwMode="auto">
            <a:xfrm>
              <a:off x="1187" y="2931"/>
              <a:ext cx="1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8" name="Line 32">
              <a:extLst>
                <a:ext uri="{FF2B5EF4-FFF2-40B4-BE49-F238E27FC236}">
                  <a16:creationId xmlns:a16="http://schemas.microsoft.com/office/drawing/2014/main" id="{0B6CE356-4477-8D93-73EF-466A9988FAFD}"/>
                </a:ext>
              </a:extLst>
            </p:cNvPr>
            <p:cNvSpPr>
              <a:spLocks noChangeShapeType="1"/>
            </p:cNvSpPr>
            <p:nvPr/>
          </p:nvSpPr>
          <p:spPr bwMode="auto">
            <a:xfrm>
              <a:off x="2058" y="2976"/>
              <a:ext cx="0"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9" name="Text Box 33">
              <a:extLst>
                <a:ext uri="{FF2B5EF4-FFF2-40B4-BE49-F238E27FC236}">
                  <a16:creationId xmlns:a16="http://schemas.microsoft.com/office/drawing/2014/main" id="{FB457D1A-94E0-C11A-CB14-A50D55B535C1}"/>
                </a:ext>
              </a:extLst>
            </p:cNvPr>
            <p:cNvSpPr txBox="1">
              <a:spLocks noChangeArrowheads="1"/>
            </p:cNvSpPr>
            <p:nvPr/>
          </p:nvSpPr>
          <p:spPr bwMode="auto">
            <a:xfrm>
              <a:off x="1946" y="3067"/>
              <a:ext cx="24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H</a:t>
              </a:r>
              <a:endParaRPr kumimoji="1" lang="en-US" altLang="zh-TW" b="1" baseline="-25000">
                <a:latin typeface="Garamond" panose="02020404030301010803" pitchFamily="18" charset="0"/>
                <a:ea typeface="新細明體" panose="02020500000000000000" pitchFamily="18" charset="-120"/>
              </a:endParaRPr>
            </a:p>
          </p:txBody>
        </p:sp>
        <p:sp>
          <p:nvSpPr>
            <p:cNvPr id="116770" name="Text Box 34">
              <a:extLst>
                <a:ext uri="{FF2B5EF4-FFF2-40B4-BE49-F238E27FC236}">
                  <a16:creationId xmlns:a16="http://schemas.microsoft.com/office/drawing/2014/main" id="{8B03F879-10FE-0784-E408-0C9E0DF3EEB9}"/>
                </a:ext>
              </a:extLst>
            </p:cNvPr>
            <p:cNvSpPr txBox="1">
              <a:spLocks noChangeArrowheads="1"/>
            </p:cNvSpPr>
            <p:nvPr/>
          </p:nvSpPr>
          <p:spPr bwMode="auto">
            <a:xfrm>
              <a:off x="2264" y="2795"/>
              <a:ext cx="2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solidFill>
                    <a:srgbClr val="FF9900"/>
                  </a:solidFill>
                  <a:latin typeface="Garamond" panose="02020404030301010803" pitchFamily="18" charset="0"/>
                  <a:ea typeface="新細明體" panose="02020500000000000000" pitchFamily="18" charset="-120"/>
                </a:rPr>
                <a:t>R</a:t>
              </a:r>
              <a:endParaRPr kumimoji="1" lang="en-US" altLang="zh-TW" b="1" baseline="-25000">
                <a:solidFill>
                  <a:srgbClr val="FF9900"/>
                </a:solidFill>
                <a:latin typeface="Garamond" panose="02020404030301010803" pitchFamily="18" charset="0"/>
                <a:ea typeface="新細明體" panose="02020500000000000000" pitchFamily="18" charset="-120"/>
              </a:endParaRPr>
            </a:p>
          </p:txBody>
        </p:sp>
        <p:sp>
          <p:nvSpPr>
            <p:cNvPr id="116771" name="Text Box 35">
              <a:extLst>
                <a:ext uri="{FF2B5EF4-FFF2-40B4-BE49-F238E27FC236}">
                  <a16:creationId xmlns:a16="http://schemas.microsoft.com/office/drawing/2014/main" id="{FE6C3F5E-47B2-3C66-0B75-EA84D4B114ED}"/>
                </a:ext>
              </a:extLst>
            </p:cNvPr>
            <p:cNvSpPr txBox="1">
              <a:spLocks noChangeArrowheads="1"/>
            </p:cNvSpPr>
            <p:nvPr/>
          </p:nvSpPr>
          <p:spPr bwMode="auto">
            <a:xfrm>
              <a:off x="1674" y="3067"/>
              <a:ext cx="23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O</a:t>
              </a:r>
              <a:endParaRPr kumimoji="1" lang="en-US" altLang="zh-TW" b="1" baseline="-25000">
                <a:latin typeface="Garamond" panose="02020404030301010803" pitchFamily="18" charset="0"/>
                <a:ea typeface="新細明體" panose="02020500000000000000" pitchFamily="18" charset="-120"/>
              </a:endParaRPr>
            </a:p>
          </p:txBody>
        </p:sp>
        <p:sp>
          <p:nvSpPr>
            <p:cNvPr id="116772" name="Text Box 36">
              <a:extLst>
                <a:ext uri="{FF2B5EF4-FFF2-40B4-BE49-F238E27FC236}">
                  <a16:creationId xmlns:a16="http://schemas.microsoft.com/office/drawing/2014/main" id="{91F50F0F-4CEE-8113-0AAA-E572588556BB}"/>
                </a:ext>
              </a:extLst>
            </p:cNvPr>
            <p:cNvSpPr txBox="1">
              <a:spLocks noChangeArrowheads="1"/>
            </p:cNvSpPr>
            <p:nvPr/>
          </p:nvSpPr>
          <p:spPr bwMode="auto">
            <a:xfrm>
              <a:off x="3515" y="3430"/>
              <a:ext cx="8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TW" b="1">
                  <a:latin typeface="Garamond" panose="02020404030301010803" pitchFamily="18" charset="0"/>
                  <a:ea typeface="新細明體" panose="02020500000000000000" pitchFamily="18" charset="-120"/>
                </a:rPr>
                <a:t>Acrylamide</a:t>
              </a:r>
              <a:endParaRPr kumimoji="1" lang="en-US" altLang="zh-TW" b="1" baseline="-25000">
                <a:latin typeface="Garamond" panose="02020404030301010803" pitchFamily="18" charset="0"/>
                <a:ea typeface="新細明體" panose="02020500000000000000" pitchFamily="18" charset="-12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2" name="Picture 4">
            <a:extLst>
              <a:ext uri="{FF2B5EF4-FFF2-40B4-BE49-F238E27FC236}">
                <a16:creationId xmlns:a16="http://schemas.microsoft.com/office/drawing/2014/main" id="{8E94D0CD-F67B-DFD9-53FE-98E0B4964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7" y="-90488"/>
            <a:ext cx="9686926" cy="7038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B0D4D-C1AE-9D73-869D-ADB92E475635}"/>
              </a:ext>
            </a:extLst>
          </p:cNvPr>
          <p:cNvPicPr>
            <a:picLocks noChangeAspect="1"/>
          </p:cNvPicPr>
          <p:nvPr/>
        </p:nvPicPr>
        <p:blipFill>
          <a:blip r:embed="rId2"/>
          <a:stretch>
            <a:fillRect/>
          </a:stretch>
        </p:blipFill>
        <p:spPr>
          <a:xfrm>
            <a:off x="262646" y="806906"/>
            <a:ext cx="10950839" cy="48368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683D3EBA-AFA9-CD0C-0F93-E633528B4B46}"/>
              </a:ext>
            </a:extLst>
          </p:cNvPr>
          <p:cNvSpPr txBox="1">
            <a:spLocks noChangeArrowheads="1"/>
          </p:cNvSpPr>
          <p:nvPr/>
        </p:nvSpPr>
        <p:spPr bwMode="auto">
          <a:xfrm>
            <a:off x="7639050" y="104775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CTL Golgi</a:t>
            </a:r>
          </a:p>
        </p:txBody>
      </p:sp>
      <p:sp>
        <p:nvSpPr>
          <p:cNvPr id="80899" name="Text Box 3">
            <a:extLst>
              <a:ext uri="{FF2B5EF4-FFF2-40B4-BE49-F238E27FC236}">
                <a16:creationId xmlns:a16="http://schemas.microsoft.com/office/drawing/2014/main" id="{35675671-98F8-65F7-3151-95067A8ED0C3}"/>
              </a:ext>
            </a:extLst>
          </p:cNvPr>
          <p:cNvSpPr txBox="1">
            <a:spLocks noChangeArrowheads="1"/>
          </p:cNvSpPr>
          <p:nvPr/>
        </p:nvSpPr>
        <p:spPr bwMode="auto">
          <a:xfrm>
            <a:off x="7639050" y="257175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CHX Golgi</a:t>
            </a:r>
          </a:p>
        </p:txBody>
      </p:sp>
      <p:sp>
        <p:nvSpPr>
          <p:cNvPr id="80900" name="Text Box 4">
            <a:extLst>
              <a:ext uri="{FF2B5EF4-FFF2-40B4-BE49-F238E27FC236}">
                <a16:creationId xmlns:a16="http://schemas.microsoft.com/office/drawing/2014/main" id="{C7E4FB88-E0D4-7585-ABAA-8EB8CB40EF5F}"/>
              </a:ext>
            </a:extLst>
          </p:cNvPr>
          <p:cNvSpPr txBox="1">
            <a:spLocks noChangeArrowheads="1"/>
          </p:cNvSpPr>
          <p:nvPr/>
        </p:nvSpPr>
        <p:spPr bwMode="auto">
          <a:xfrm>
            <a:off x="7639050" y="4095751"/>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CTL cytosol</a:t>
            </a:r>
          </a:p>
        </p:txBody>
      </p:sp>
      <p:sp>
        <p:nvSpPr>
          <p:cNvPr id="80901" name="Text Box 5">
            <a:extLst>
              <a:ext uri="{FF2B5EF4-FFF2-40B4-BE49-F238E27FC236}">
                <a16:creationId xmlns:a16="http://schemas.microsoft.com/office/drawing/2014/main" id="{651F6C19-F515-ABF4-7637-DC62D4DB4DE4}"/>
              </a:ext>
            </a:extLst>
          </p:cNvPr>
          <p:cNvSpPr txBox="1">
            <a:spLocks noChangeArrowheads="1"/>
          </p:cNvSpPr>
          <p:nvPr/>
        </p:nvSpPr>
        <p:spPr bwMode="auto">
          <a:xfrm>
            <a:off x="7639050" y="5619751"/>
            <a:ext cx="184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CHX cytosol</a:t>
            </a:r>
          </a:p>
        </p:txBody>
      </p:sp>
      <p:sp>
        <p:nvSpPr>
          <p:cNvPr id="80902" name="Text Box 6">
            <a:extLst>
              <a:ext uri="{FF2B5EF4-FFF2-40B4-BE49-F238E27FC236}">
                <a16:creationId xmlns:a16="http://schemas.microsoft.com/office/drawing/2014/main" id="{6F037F18-32F6-41C1-6622-840A613D9F6B}"/>
              </a:ext>
            </a:extLst>
          </p:cNvPr>
          <p:cNvSpPr txBox="1">
            <a:spLocks noChangeArrowheads="1"/>
          </p:cNvSpPr>
          <p:nvPr/>
        </p:nvSpPr>
        <p:spPr bwMode="auto">
          <a:xfrm>
            <a:off x="3790950" y="28575"/>
            <a:ext cx="112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t>Silver</a:t>
            </a:r>
          </a:p>
        </p:txBody>
      </p:sp>
      <p:sp>
        <p:nvSpPr>
          <p:cNvPr id="80903" name="Text Box 7">
            <a:extLst>
              <a:ext uri="{FF2B5EF4-FFF2-40B4-BE49-F238E27FC236}">
                <a16:creationId xmlns:a16="http://schemas.microsoft.com/office/drawing/2014/main" id="{B943239F-533A-D345-7C9C-26982FB93E4B}"/>
              </a:ext>
            </a:extLst>
          </p:cNvPr>
          <p:cNvSpPr txBox="1">
            <a:spLocks noChangeArrowheads="1"/>
          </p:cNvSpPr>
          <p:nvPr/>
        </p:nvSpPr>
        <p:spPr bwMode="auto">
          <a:xfrm>
            <a:off x="5505450" y="28575"/>
            <a:ext cx="194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t>Immunoblot</a:t>
            </a:r>
          </a:p>
        </p:txBody>
      </p:sp>
      <p:grpSp>
        <p:nvGrpSpPr>
          <p:cNvPr id="80904" name="Group 8">
            <a:extLst>
              <a:ext uri="{FF2B5EF4-FFF2-40B4-BE49-F238E27FC236}">
                <a16:creationId xmlns:a16="http://schemas.microsoft.com/office/drawing/2014/main" id="{E8AEDE49-FC55-9099-E09F-990EE6217274}"/>
              </a:ext>
            </a:extLst>
          </p:cNvPr>
          <p:cNvGrpSpPr>
            <a:grpSpLocks/>
          </p:cNvGrpSpPr>
          <p:nvPr/>
        </p:nvGrpSpPr>
        <p:grpSpPr bwMode="auto">
          <a:xfrm>
            <a:off x="3267075" y="476251"/>
            <a:ext cx="4229100" cy="6276975"/>
            <a:chOff x="894" y="252"/>
            <a:chExt cx="2664" cy="3954"/>
          </a:xfrm>
        </p:grpSpPr>
        <p:pic>
          <p:nvPicPr>
            <p:cNvPr id="80905" name="Picture 9">
              <a:extLst>
                <a:ext uri="{FF2B5EF4-FFF2-40B4-BE49-F238E27FC236}">
                  <a16:creationId xmlns:a16="http://schemas.microsoft.com/office/drawing/2014/main" id="{C1F8FEA9-CAAA-0CC9-697B-5DC842FA12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03" t="5017" r="22948"/>
            <a:stretch>
              <a:fillRect/>
            </a:stretch>
          </p:blipFill>
          <p:spPr bwMode="auto">
            <a:xfrm>
              <a:off x="912" y="255"/>
              <a:ext cx="2626" cy="3921"/>
            </a:xfrm>
            <a:prstGeom prst="rect">
              <a:avLst/>
            </a:prstGeom>
            <a:noFill/>
            <a:extLst>
              <a:ext uri="{909E8E84-426E-40DD-AFC4-6F175D3DCCD1}">
                <a14:hiddenFill xmlns:a14="http://schemas.microsoft.com/office/drawing/2010/main">
                  <a:solidFill>
                    <a:srgbClr val="FFFFFF"/>
                  </a:solidFill>
                </a14:hiddenFill>
              </a:ext>
            </a:extLst>
          </p:spPr>
        </p:pic>
        <p:sp>
          <p:nvSpPr>
            <p:cNvPr id="80906" name="Rectangle 10">
              <a:extLst>
                <a:ext uri="{FF2B5EF4-FFF2-40B4-BE49-F238E27FC236}">
                  <a16:creationId xmlns:a16="http://schemas.microsoft.com/office/drawing/2014/main" id="{3872E529-EAB5-CDF6-FD1B-A01D0758E473}"/>
                </a:ext>
              </a:extLst>
            </p:cNvPr>
            <p:cNvSpPr>
              <a:spLocks noChangeArrowheads="1"/>
            </p:cNvSpPr>
            <p:nvPr/>
          </p:nvSpPr>
          <p:spPr bwMode="auto">
            <a:xfrm>
              <a:off x="894" y="252"/>
              <a:ext cx="2664" cy="3954"/>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9" name="Picture 5">
            <a:extLst>
              <a:ext uri="{FF2B5EF4-FFF2-40B4-BE49-F238E27FC236}">
                <a16:creationId xmlns:a16="http://schemas.microsoft.com/office/drawing/2014/main" id="{988CBF1C-B1D3-A312-D985-76D9F92E7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131" y="0"/>
            <a:ext cx="4395788"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3480-5180-1994-A146-2E5F070AEADF}"/>
              </a:ext>
            </a:extLst>
          </p:cNvPr>
          <p:cNvSpPr>
            <a:spLocks noGrp="1"/>
          </p:cNvSpPr>
          <p:nvPr>
            <p:ph type="title"/>
          </p:nvPr>
        </p:nvSpPr>
        <p:spPr/>
        <p:txBody>
          <a:bodyPr/>
          <a:lstStyle/>
          <a:p>
            <a:r>
              <a:rPr lang="en-US" dirty="0"/>
              <a:t>What types of properties do we want/need to separate biomolecules?</a:t>
            </a:r>
          </a:p>
        </p:txBody>
      </p:sp>
      <p:sp>
        <p:nvSpPr>
          <p:cNvPr id="3" name="Content Placeholder 2">
            <a:extLst>
              <a:ext uri="{FF2B5EF4-FFF2-40B4-BE49-F238E27FC236}">
                <a16:creationId xmlns:a16="http://schemas.microsoft.com/office/drawing/2014/main" id="{CFC34726-BA44-A4CE-8EDE-40169CE72308}"/>
              </a:ext>
            </a:extLst>
          </p:cNvPr>
          <p:cNvSpPr>
            <a:spLocks noGrp="1"/>
          </p:cNvSpPr>
          <p:nvPr>
            <p:ph idx="1"/>
          </p:nvPr>
        </p:nvSpPr>
        <p:spPr>
          <a:xfrm>
            <a:off x="653716" y="1981195"/>
            <a:ext cx="6043863" cy="4195763"/>
          </a:xfrm>
        </p:spPr>
        <p:txBody>
          <a:bodyPr>
            <a:normAutofit/>
          </a:bodyPr>
          <a:lstStyle/>
          <a:p>
            <a:r>
              <a:rPr lang="en-US" sz="3600" dirty="0"/>
              <a:t>Mass</a:t>
            </a:r>
          </a:p>
          <a:p>
            <a:r>
              <a:rPr lang="en-US" sz="3600" dirty="0"/>
              <a:t>Isoelectric point/charge</a:t>
            </a:r>
          </a:p>
          <a:p>
            <a:r>
              <a:rPr lang="en-US" sz="3600" dirty="0"/>
              <a:t>Hydrophobicity/Hydrophilicity</a:t>
            </a:r>
          </a:p>
          <a:p>
            <a:r>
              <a:rPr lang="en-US" sz="3600" dirty="0"/>
              <a:t>Size</a:t>
            </a:r>
          </a:p>
          <a:p>
            <a:r>
              <a:rPr lang="en-US" sz="3600" dirty="0"/>
              <a:t>Solubility</a:t>
            </a:r>
          </a:p>
          <a:p>
            <a:r>
              <a:rPr lang="en-US" sz="3600" dirty="0"/>
              <a:t>Affinity</a:t>
            </a:r>
          </a:p>
        </p:txBody>
      </p:sp>
      <p:sp>
        <p:nvSpPr>
          <p:cNvPr id="4" name="Content Placeholder 2">
            <a:extLst>
              <a:ext uri="{FF2B5EF4-FFF2-40B4-BE49-F238E27FC236}">
                <a16:creationId xmlns:a16="http://schemas.microsoft.com/office/drawing/2014/main" id="{70E3BC16-A254-AF51-BAC1-C2EB7672B022}"/>
              </a:ext>
            </a:extLst>
          </p:cNvPr>
          <p:cNvSpPr txBox="1">
            <a:spLocks/>
          </p:cNvSpPr>
          <p:nvPr/>
        </p:nvSpPr>
        <p:spPr>
          <a:xfrm>
            <a:off x="7259053" y="1981196"/>
            <a:ext cx="4539915" cy="4195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Density</a:t>
            </a:r>
          </a:p>
          <a:p>
            <a:r>
              <a:rPr lang="en-US" sz="3600" dirty="0"/>
              <a:t>Boiling point</a:t>
            </a:r>
          </a:p>
          <a:p>
            <a:r>
              <a:rPr lang="en-US" sz="3600" dirty="0"/>
              <a:t>Activity</a:t>
            </a:r>
          </a:p>
          <a:p>
            <a:endParaRPr lang="en-US" sz="3600" dirty="0"/>
          </a:p>
        </p:txBody>
      </p:sp>
    </p:spTree>
    <p:extLst>
      <p:ext uri="{BB962C8B-B14F-4D97-AF65-F5344CB8AC3E}">
        <p14:creationId xmlns:p14="http://schemas.microsoft.com/office/powerpoint/2010/main" val="2794212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4">
            <a:extLst>
              <a:ext uri="{FF2B5EF4-FFF2-40B4-BE49-F238E27FC236}">
                <a16:creationId xmlns:a16="http://schemas.microsoft.com/office/drawing/2014/main" id="{FEF4EFF0-6BE7-E324-30F1-6FE01C512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812800"/>
            <a:ext cx="8026400" cy="574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9" name="Rectangle 5">
            <a:extLst>
              <a:ext uri="{FF2B5EF4-FFF2-40B4-BE49-F238E27FC236}">
                <a16:creationId xmlns:a16="http://schemas.microsoft.com/office/drawing/2014/main" id="{EFD508F3-703B-83FC-6738-13E710A63555}"/>
              </a:ext>
            </a:extLst>
          </p:cNvPr>
          <p:cNvSpPr>
            <a:spLocks noGrp="1" noChangeArrowheads="1"/>
          </p:cNvSpPr>
          <p:nvPr>
            <p:ph type="title"/>
          </p:nvPr>
        </p:nvSpPr>
        <p:spPr>
          <a:xfrm>
            <a:off x="1981200" y="1"/>
            <a:ext cx="8229600" cy="868363"/>
          </a:xfrm>
        </p:spPr>
        <p:txBody>
          <a:bodyPr/>
          <a:lstStyle/>
          <a:p>
            <a:r>
              <a:rPr lang="en-US" altLang="en-US" sz="3200" dirty="0"/>
              <a:t>Subcellular Fractionation by Sedimentation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2" name="Picture 4">
            <a:extLst>
              <a:ext uri="{FF2B5EF4-FFF2-40B4-BE49-F238E27FC236}">
                <a16:creationId xmlns:a16="http://schemas.microsoft.com/office/drawing/2014/main" id="{448AA97C-142F-88BE-7294-C71DBD4A7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18" t="65840" r="12152" b="4248"/>
          <a:stretch>
            <a:fillRect/>
          </a:stretch>
        </p:blipFill>
        <p:spPr bwMode="auto">
          <a:xfrm>
            <a:off x="1151237" y="2185086"/>
            <a:ext cx="10043518" cy="2487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933" name="Rectangle 5">
            <a:extLst>
              <a:ext uri="{FF2B5EF4-FFF2-40B4-BE49-F238E27FC236}">
                <a16:creationId xmlns:a16="http://schemas.microsoft.com/office/drawing/2014/main" id="{5AC81C62-6C92-29FD-BB72-5B79CFB7683F}"/>
              </a:ext>
            </a:extLst>
          </p:cNvPr>
          <p:cNvSpPr>
            <a:spLocks noGrp="1" noChangeArrowheads="1"/>
          </p:cNvSpPr>
          <p:nvPr>
            <p:ph type="title"/>
          </p:nvPr>
        </p:nvSpPr>
        <p:spPr>
          <a:xfrm>
            <a:off x="1505464" y="286994"/>
            <a:ext cx="8657967" cy="1152568"/>
          </a:xfrm>
        </p:spPr>
        <p:txBody>
          <a:bodyPr>
            <a:normAutofit/>
          </a:bodyPr>
          <a:lstStyle/>
          <a:p>
            <a:r>
              <a:rPr lang="en-US" altLang="en-US" sz="4000" dirty="0"/>
              <a:t>Separation using Gradient Centrifugation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ABE54-76E5-69B7-515F-3E277B0ECE4B}"/>
              </a:ext>
            </a:extLst>
          </p:cNvPr>
          <p:cNvSpPr>
            <a:spLocks noGrp="1"/>
          </p:cNvSpPr>
          <p:nvPr>
            <p:ph type="title"/>
          </p:nvPr>
        </p:nvSpPr>
        <p:spPr>
          <a:xfrm>
            <a:off x="838200" y="112206"/>
            <a:ext cx="10515600" cy="1325563"/>
          </a:xfrm>
        </p:spPr>
        <p:txBody>
          <a:bodyPr/>
          <a:lstStyle/>
          <a:p>
            <a:r>
              <a:rPr lang="en-US" dirty="0"/>
              <a:t>Basic Chromatographic Setup</a:t>
            </a:r>
          </a:p>
        </p:txBody>
      </p:sp>
      <p:pic>
        <p:nvPicPr>
          <p:cNvPr id="5" name="Picture 4">
            <a:extLst>
              <a:ext uri="{FF2B5EF4-FFF2-40B4-BE49-F238E27FC236}">
                <a16:creationId xmlns:a16="http://schemas.microsoft.com/office/drawing/2014/main" id="{CF13F63B-5E9A-F9D8-3481-206B556A6992}"/>
              </a:ext>
            </a:extLst>
          </p:cNvPr>
          <p:cNvPicPr>
            <a:picLocks noChangeAspect="1"/>
          </p:cNvPicPr>
          <p:nvPr/>
        </p:nvPicPr>
        <p:blipFill>
          <a:blip r:embed="rId2"/>
          <a:stretch>
            <a:fillRect/>
          </a:stretch>
        </p:blipFill>
        <p:spPr>
          <a:xfrm>
            <a:off x="5290990" y="1622595"/>
            <a:ext cx="6062810" cy="4561766"/>
          </a:xfrm>
          <a:prstGeom prst="rect">
            <a:avLst/>
          </a:prstGeom>
        </p:spPr>
      </p:pic>
      <p:pic>
        <p:nvPicPr>
          <p:cNvPr id="6" name="Picture 5">
            <a:extLst>
              <a:ext uri="{FF2B5EF4-FFF2-40B4-BE49-F238E27FC236}">
                <a16:creationId xmlns:a16="http://schemas.microsoft.com/office/drawing/2014/main" id="{9B10F5FC-EE49-21A3-8FE6-DA935FD543C3}"/>
              </a:ext>
            </a:extLst>
          </p:cNvPr>
          <p:cNvPicPr>
            <a:picLocks noChangeAspect="1"/>
          </p:cNvPicPr>
          <p:nvPr/>
        </p:nvPicPr>
        <p:blipFill>
          <a:blip r:embed="rId3"/>
          <a:stretch>
            <a:fillRect/>
          </a:stretch>
        </p:blipFill>
        <p:spPr>
          <a:xfrm>
            <a:off x="564609" y="1719262"/>
            <a:ext cx="4000500" cy="3419475"/>
          </a:xfrm>
          <a:prstGeom prst="rect">
            <a:avLst/>
          </a:prstGeom>
        </p:spPr>
      </p:pic>
    </p:spTree>
    <p:extLst>
      <p:ext uri="{BB962C8B-B14F-4D97-AF65-F5344CB8AC3E}">
        <p14:creationId xmlns:p14="http://schemas.microsoft.com/office/powerpoint/2010/main" val="147459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EF72-154E-9BE1-6826-3BF892690B1A}"/>
              </a:ext>
            </a:extLst>
          </p:cNvPr>
          <p:cNvSpPr>
            <a:spLocks noGrp="1"/>
          </p:cNvSpPr>
          <p:nvPr>
            <p:ph type="title"/>
          </p:nvPr>
        </p:nvSpPr>
        <p:spPr>
          <a:xfrm>
            <a:off x="838200" y="235378"/>
            <a:ext cx="10515600" cy="1325563"/>
          </a:xfrm>
        </p:spPr>
        <p:txBody>
          <a:bodyPr/>
          <a:lstStyle/>
          <a:p>
            <a:r>
              <a:rPr lang="en-US" dirty="0"/>
              <a:t>Column Chromatography</a:t>
            </a:r>
          </a:p>
        </p:txBody>
      </p:sp>
      <p:sp>
        <p:nvSpPr>
          <p:cNvPr id="6" name="Content Placeholder 5">
            <a:extLst>
              <a:ext uri="{FF2B5EF4-FFF2-40B4-BE49-F238E27FC236}">
                <a16:creationId xmlns:a16="http://schemas.microsoft.com/office/drawing/2014/main" id="{CCFFD330-7007-4457-569F-6ED3C70D58EA}"/>
              </a:ext>
            </a:extLst>
          </p:cNvPr>
          <p:cNvSpPr>
            <a:spLocks noGrp="1"/>
          </p:cNvSpPr>
          <p:nvPr>
            <p:ph idx="1"/>
          </p:nvPr>
        </p:nvSpPr>
        <p:spPr>
          <a:xfrm>
            <a:off x="812874" y="1690688"/>
            <a:ext cx="6703881" cy="4351338"/>
          </a:xfrm>
        </p:spPr>
        <p:txBody>
          <a:bodyPr/>
          <a:lstStyle/>
          <a:p>
            <a:r>
              <a:rPr lang="en-US" dirty="0"/>
              <a:t>A column is packed with a solid absorbent (stationary phase) in a glass/plastic tube </a:t>
            </a:r>
          </a:p>
          <a:p>
            <a:r>
              <a:rPr lang="en-US" dirty="0"/>
              <a:t>Effluent (mobile phase) is passed over the column.</a:t>
            </a:r>
          </a:p>
          <a:p>
            <a:r>
              <a:rPr lang="en-US" dirty="0"/>
              <a:t>Individual components are retained by the stationary phase differently and separate from each other while they are running at different speeds through the column with the eluent. At the end of the column, they elute one at a time.</a:t>
            </a:r>
          </a:p>
        </p:txBody>
      </p:sp>
      <p:pic>
        <p:nvPicPr>
          <p:cNvPr id="3" name="Picture 2">
            <a:extLst>
              <a:ext uri="{FF2B5EF4-FFF2-40B4-BE49-F238E27FC236}">
                <a16:creationId xmlns:a16="http://schemas.microsoft.com/office/drawing/2014/main" id="{4C049EE0-D16A-00D8-9717-B0F10330FF79}"/>
              </a:ext>
            </a:extLst>
          </p:cNvPr>
          <p:cNvPicPr>
            <a:picLocks noChangeAspect="1"/>
          </p:cNvPicPr>
          <p:nvPr/>
        </p:nvPicPr>
        <p:blipFill>
          <a:blip r:embed="rId2"/>
          <a:stretch>
            <a:fillRect/>
          </a:stretch>
        </p:blipFill>
        <p:spPr>
          <a:xfrm>
            <a:off x="7892316" y="1092676"/>
            <a:ext cx="3837045" cy="2422820"/>
          </a:xfrm>
          <a:prstGeom prst="rect">
            <a:avLst/>
          </a:prstGeom>
        </p:spPr>
      </p:pic>
      <p:sp>
        <p:nvSpPr>
          <p:cNvPr id="4" name="TextBox 3">
            <a:extLst>
              <a:ext uri="{FF2B5EF4-FFF2-40B4-BE49-F238E27FC236}">
                <a16:creationId xmlns:a16="http://schemas.microsoft.com/office/drawing/2014/main" id="{0E336868-0235-92AF-2823-D63CE2B41104}"/>
              </a:ext>
            </a:extLst>
          </p:cNvPr>
          <p:cNvSpPr txBox="1"/>
          <p:nvPr/>
        </p:nvSpPr>
        <p:spPr>
          <a:xfrm>
            <a:off x="222097" y="6359828"/>
            <a:ext cx="10527241" cy="430887"/>
          </a:xfrm>
          <a:prstGeom prst="rect">
            <a:avLst/>
          </a:prstGeom>
          <a:noFill/>
        </p:spPr>
        <p:txBody>
          <a:bodyPr wrap="none" rtlCol="0">
            <a:spAutoFit/>
          </a:bodyPr>
          <a:lstStyle/>
          <a:p>
            <a:r>
              <a:rPr lang="en-US" sz="1100" dirty="0">
                <a:hlinkClick r:id="rId3"/>
              </a:rPr>
              <a:t>https://byjus.com/chemistry/differential-extraction-chromatography/</a:t>
            </a:r>
            <a:endParaRPr lang="en-US" sz="1100" dirty="0"/>
          </a:p>
          <a:p>
            <a:r>
              <a:rPr lang="en-US" sz="1100" dirty="0"/>
              <a:t>By The U.S. Food and Drug Administration - https://www.flickr.com/photos/fdaphotos/4899254776/, Public Domain, </a:t>
            </a:r>
            <a:r>
              <a:rPr lang="en-US" sz="1100" dirty="0">
                <a:hlinkClick r:id="rId4"/>
              </a:rPr>
              <a:t>https://commons.wikimedia.org/w/index.php?curid=37870980</a:t>
            </a:r>
            <a:r>
              <a:rPr lang="en-US" sz="1100" dirty="0"/>
              <a:t> </a:t>
            </a:r>
          </a:p>
        </p:txBody>
      </p:sp>
      <p:pic>
        <p:nvPicPr>
          <p:cNvPr id="5" name="Picture 4">
            <a:extLst>
              <a:ext uri="{FF2B5EF4-FFF2-40B4-BE49-F238E27FC236}">
                <a16:creationId xmlns:a16="http://schemas.microsoft.com/office/drawing/2014/main" id="{9B3DFA7E-5240-ABBE-888E-A64F683FF4EA}"/>
              </a:ext>
            </a:extLst>
          </p:cNvPr>
          <p:cNvPicPr>
            <a:picLocks noChangeAspect="1"/>
          </p:cNvPicPr>
          <p:nvPr/>
        </p:nvPicPr>
        <p:blipFill>
          <a:blip r:embed="rId5"/>
          <a:stretch>
            <a:fillRect/>
          </a:stretch>
        </p:blipFill>
        <p:spPr>
          <a:xfrm>
            <a:off x="8785180" y="3774989"/>
            <a:ext cx="2174473" cy="2662880"/>
          </a:xfrm>
          <a:prstGeom prst="rect">
            <a:avLst/>
          </a:prstGeom>
        </p:spPr>
      </p:pic>
    </p:spTree>
    <p:extLst>
      <p:ext uri="{BB962C8B-B14F-4D97-AF65-F5344CB8AC3E}">
        <p14:creationId xmlns:p14="http://schemas.microsoft.com/office/powerpoint/2010/main" val="1849622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0918-459E-0E37-7CA0-7A6F4F58AA24}"/>
              </a:ext>
            </a:extLst>
          </p:cNvPr>
          <p:cNvSpPr>
            <a:spLocks noGrp="1"/>
          </p:cNvSpPr>
          <p:nvPr>
            <p:ph type="title"/>
          </p:nvPr>
        </p:nvSpPr>
        <p:spPr/>
        <p:txBody>
          <a:bodyPr/>
          <a:lstStyle/>
          <a:p>
            <a:r>
              <a:rPr lang="en-US" dirty="0"/>
              <a:t>Basic HPLC (high performance liquid chromatography) setup</a:t>
            </a:r>
          </a:p>
        </p:txBody>
      </p:sp>
      <p:pic>
        <p:nvPicPr>
          <p:cNvPr id="3" name="Picture 2">
            <a:extLst>
              <a:ext uri="{FF2B5EF4-FFF2-40B4-BE49-F238E27FC236}">
                <a16:creationId xmlns:a16="http://schemas.microsoft.com/office/drawing/2014/main" id="{FD91C4C1-3FD0-A254-45FB-2DD15C5BFEE3}"/>
              </a:ext>
            </a:extLst>
          </p:cNvPr>
          <p:cNvPicPr>
            <a:picLocks noChangeAspect="1"/>
          </p:cNvPicPr>
          <p:nvPr/>
        </p:nvPicPr>
        <p:blipFill>
          <a:blip r:embed="rId2"/>
          <a:stretch>
            <a:fillRect/>
          </a:stretch>
        </p:blipFill>
        <p:spPr>
          <a:xfrm>
            <a:off x="624192" y="2011701"/>
            <a:ext cx="6428362" cy="3683946"/>
          </a:xfrm>
          <a:prstGeom prst="rect">
            <a:avLst/>
          </a:prstGeom>
        </p:spPr>
      </p:pic>
      <p:pic>
        <p:nvPicPr>
          <p:cNvPr id="4" name="Picture 3">
            <a:extLst>
              <a:ext uri="{FF2B5EF4-FFF2-40B4-BE49-F238E27FC236}">
                <a16:creationId xmlns:a16="http://schemas.microsoft.com/office/drawing/2014/main" id="{0D20CDA8-C917-16BB-9C30-62D325E23628}"/>
              </a:ext>
            </a:extLst>
          </p:cNvPr>
          <p:cNvPicPr>
            <a:picLocks noChangeAspect="1"/>
          </p:cNvPicPr>
          <p:nvPr/>
        </p:nvPicPr>
        <p:blipFill>
          <a:blip r:embed="rId3"/>
          <a:stretch>
            <a:fillRect/>
          </a:stretch>
        </p:blipFill>
        <p:spPr>
          <a:xfrm>
            <a:off x="7762672" y="2796388"/>
            <a:ext cx="4054193" cy="2166070"/>
          </a:xfrm>
          <a:prstGeom prst="rect">
            <a:avLst/>
          </a:prstGeom>
        </p:spPr>
      </p:pic>
      <p:sp>
        <p:nvSpPr>
          <p:cNvPr id="5" name="TextBox 4">
            <a:extLst>
              <a:ext uri="{FF2B5EF4-FFF2-40B4-BE49-F238E27FC236}">
                <a16:creationId xmlns:a16="http://schemas.microsoft.com/office/drawing/2014/main" id="{3E6B36DD-6828-4339-5AC2-033A5AC7B052}"/>
              </a:ext>
            </a:extLst>
          </p:cNvPr>
          <p:cNvSpPr txBox="1"/>
          <p:nvPr/>
        </p:nvSpPr>
        <p:spPr>
          <a:xfrm>
            <a:off x="9562289" y="4845886"/>
            <a:ext cx="649537" cy="369332"/>
          </a:xfrm>
          <a:prstGeom prst="rect">
            <a:avLst/>
          </a:prstGeom>
          <a:noFill/>
        </p:spPr>
        <p:txBody>
          <a:bodyPr wrap="none" rtlCol="0">
            <a:spAutoFit/>
          </a:bodyPr>
          <a:lstStyle/>
          <a:p>
            <a:r>
              <a:rPr lang="en-US" dirty="0"/>
              <a:t>Time</a:t>
            </a:r>
          </a:p>
        </p:txBody>
      </p:sp>
      <p:sp>
        <p:nvSpPr>
          <p:cNvPr id="6" name="TextBox 5">
            <a:extLst>
              <a:ext uri="{FF2B5EF4-FFF2-40B4-BE49-F238E27FC236}">
                <a16:creationId xmlns:a16="http://schemas.microsoft.com/office/drawing/2014/main" id="{7B9B80B5-5319-4413-52B8-EA354820E970}"/>
              </a:ext>
            </a:extLst>
          </p:cNvPr>
          <p:cNvSpPr txBox="1"/>
          <p:nvPr/>
        </p:nvSpPr>
        <p:spPr>
          <a:xfrm rot="16200000">
            <a:off x="7439299" y="3669007"/>
            <a:ext cx="997581" cy="369332"/>
          </a:xfrm>
          <a:prstGeom prst="rect">
            <a:avLst/>
          </a:prstGeom>
          <a:noFill/>
        </p:spPr>
        <p:txBody>
          <a:bodyPr wrap="none" rtlCol="0">
            <a:spAutoFit/>
          </a:bodyPr>
          <a:lstStyle/>
          <a:p>
            <a:r>
              <a:rPr lang="en-US" dirty="0"/>
              <a:t>Intensity</a:t>
            </a:r>
          </a:p>
        </p:txBody>
      </p:sp>
    </p:spTree>
    <p:extLst>
      <p:ext uri="{BB962C8B-B14F-4D97-AF65-F5344CB8AC3E}">
        <p14:creationId xmlns:p14="http://schemas.microsoft.com/office/powerpoint/2010/main" val="2169219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BADF-E0A4-F186-F5E6-5D534B2F1462}"/>
              </a:ext>
            </a:extLst>
          </p:cNvPr>
          <p:cNvSpPr>
            <a:spLocks noGrp="1"/>
          </p:cNvSpPr>
          <p:nvPr>
            <p:ph type="title"/>
          </p:nvPr>
        </p:nvSpPr>
        <p:spPr>
          <a:xfrm>
            <a:off x="838200" y="52222"/>
            <a:ext cx="10515600" cy="1325563"/>
          </a:xfrm>
        </p:spPr>
        <p:txBody>
          <a:bodyPr/>
          <a:lstStyle/>
          <a:p>
            <a:r>
              <a:rPr lang="en-US" dirty="0"/>
              <a:t>Reversed  Phase Chromatography</a:t>
            </a:r>
          </a:p>
        </p:txBody>
      </p:sp>
      <p:pic>
        <p:nvPicPr>
          <p:cNvPr id="6" name="Picture 5">
            <a:extLst>
              <a:ext uri="{FF2B5EF4-FFF2-40B4-BE49-F238E27FC236}">
                <a16:creationId xmlns:a16="http://schemas.microsoft.com/office/drawing/2014/main" id="{1B880225-4AD6-8A6D-512F-D41D5119CBE4}"/>
              </a:ext>
            </a:extLst>
          </p:cNvPr>
          <p:cNvPicPr>
            <a:picLocks noChangeAspect="1"/>
          </p:cNvPicPr>
          <p:nvPr/>
        </p:nvPicPr>
        <p:blipFill>
          <a:blip r:embed="rId2"/>
          <a:stretch>
            <a:fillRect/>
          </a:stretch>
        </p:blipFill>
        <p:spPr>
          <a:xfrm>
            <a:off x="1195191" y="1794868"/>
            <a:ext cx="4163389" cy="3439321"/>
          </a:xfrm>
          <a:prstGeom prst="rect">
            <a:avLst/>
          </a:prstGeom>
        </p:spPr>
      </p:pic>
      <p:pic>
        <p:nvPicPr>
          <p:cNvPr id="7" name="Picture 6">
            <a:extLst>
              <a:ext uri="{FF2B5EF4-FFF2-40B4-BE49-F238E27FC236}">
                <a16:creationId xmlns:a16="http://schemas.microsoft.com/office/drawing/2014/main" id="{41952D7C-0615-1F46-619D-EBEC9E97968A}"/>
              </a:ext>
            </a:extLst>
          </p:cNvPr>
          <p:cNvPicPr>
            <a:picLocks noChangeAspect="1"/>
          </p:cNvPicPr>
          <p:nvPr/>
        </p:nvPicPr>
        <p:blipFill>
          <a:blip r:embed="rId3"/>
          <a:stretch>
            <a:fillRect/>
          </a:stretch>
        </p:blipFill>
        <p:spPr>
          <a:xfrm>
            <a:off x="6096000" y="2129862"/>
            <a:ext cx="5193259" cy="2963248"/>
          </a:xfrm>
          <a:prstGeom prst="rect">
            <a:avLst/>
          </a:prstGeom>
        </p:spPr>
      </p:pic>
      <p:sp>
        <p:nvSpPr>
          <p:cNvPr id="8" name="TextBox 7">
            <a:extLst>
              <a:ext uri="{FF2B5EF4-FFF2-40B4-BE49-F238E27FC236}">
                <a16:creationId xmlns:a16="http://schemas.microsoft.com/office/drawing/2014/main" id="{1540B960-02ED-7AE1-5E98-AA131680D59C}"/>
              </a:ext>
            </a:extLst>
          </p:cNvPr>
          <p:cNvSpPr txBox="1"/>
          <p:nvPr/>
        </p:nvSpPr>
        <p:spPr>
          <a:xfrm>
            <a:off x="211830" y="6400192"/>
            <a:ext cx="7149714" cy="230832"/>
          </a:xfrm>
          <a:prstGeom prst="rect">
            <a:avLst/>
          </a:prstGeom>
          <a:noFill/>
        </p:spPr>
        <p:txBody>
          <a:bodyPr wrap="none" rtlCol="0">
            <a:spAutoFit/>
          </a:bodyPr>
          <a:lstStyle/>
          <a:p>
            <a:r>
              <a:rPr lang="en-US" sz="900" dirty="0"/>
              <a:t>https://www.sigmaaldrich.com/US/en/technical-documents/protocol/analytical-chemistry/purification/reverse-phased-chromatography-in-practice</a:t>
            </a:r>
          </a:p>
        </p:txBody>
      </p:sp>
      <p:sp>
        <p:nvSpPr>
          <p:cNvPr id="3" name="TextBox 2">
            <a:extLst>
              <a:ext uri="{FF2B5EF4-FFF2-40B4-BE49-F238E27FC236}">
                <a16:creationId xmlns:a16="http://schemas.microsoft.com/office/drawing/2014/main" id="{BFD3A3A9-A19A-4349-9F56-5314130FDB90}"/>
              </a:ext>
            </a:extLst>
          </p:cNvPr>
          <p:cNvSpPr txBox="1"/>
          <p:nvPr/>
        </p:nvSpPr>
        <p:spPr>
          <a:xfrm>
            <a:off x="6096000" y="5561985"/>
            <a:ext cx="5368842" cy="369332"/>
          </a:xfrm>
          <a:prstGeom prst="rect">
            <a:avLst/>
          </a:prstGeom>
          <a:noFill/>
        </p:spPr>
        <p:txBody>
          <a:bodyPr wrap="none" rtlCol="0">
            <a:spAutoFit/>
          </a:bodyPr>
          <a:lstStyle/>
          <a:p>
            <a:r>
              <a:rPr lang="en-US" dirty="0"/>
              <a:t>Frequently done at high pressure (HPLC and now UPLC)</a:t>
            </a:r>
          </a:p>
        </p:txBody>
      </p:sp>
    </p:spTree>
    <p:extLst>
      <p:ext uri="{BB962C8B-B14F-4D97-AF65-F5344CB8AC3E}">
        <p14:creationId xmlns:p14="http://schemas.microsoft.com/office/powerpoint/2010/main" val="425259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B2036-516E-7F03-136B-5D14B081E725}"/>
              </a:ext>
            </a:extLst>
          </p:cNvPr>
          <p:cNvSpPr>
            <a:spLocks noGrp="1"/>
          </p:cNvSpPr>
          <p:nvPr>
            <p:ph type="title"/>
          </p:nvPr>
        </p:nvSpPr>
        <p:spPr>
          <a:xfrm>
            <a:off x="838200" y="154814"/>
            <a:ext cx="10515600" cy="1042850"/>
          </a:xfrm>
        </p:spPr>
        <p:txBody>
          <a:bodyPr/>
          <a:lstStyle/>
          <a:p>
            <a:r>
              <a:rPr lang="en-US" dirty="0"/>
              <a:t>How do we evaluate separations?</a:t>
            </a:r>
          </a:p>
        </p:txBody>
      </p:sp>
      <p:sp>
        <p:nvSpPr>
          <p:cNvPr id="3" name="Content Placeholder 2">
            <a:extLst>
              <a:ext uri="{FF2B5EF4-FFF2-40B4-BE49-F238E27FC236}">
                <a16:creationId xmlns:a16="http://schemas.microsoft.com/office/drawing/2014/main" id="{C6C956BD-2091-2FA6-8DF8-004DAF1FC8C6}"/>
              </a:ext>
            </a:extLst>
          </p:cNvPr>
          <p:cNvSpPr>
            <a:spLocks noGrp="1"/>
          </p:cNvSpPr>
          <p:nvPr>
            <p:ph idx="1"/>
          </p:nvPr>
        </p:nvSpPr>
        <p:spPr>
          <a:xfrm>
            <a:off x="682752" y="1276735"/>
            <a:ext cx="5159406" cy="2831395"/>
          </a:xfrm>
        </p:spPr>
        <p:txBody>
          <a:bodyPr/>
          <a:lstStyle/>
          <a:p>
            <a:r>
              <a:rPr lang="en-US" i="1" dirty="0"/>
              <a:t>Resolution</a:t>
            </a:r>
            <a:r>
              <a:rPr lang="en-US" dirty="0"/>
              <a:t> – How well separated are two components</a:t>
            </a:r>
          </a:p>
        </p:txBody>
      </p:sp>
      <p:pic>
        <p:nvPicPr>
          <p:cNvPr id="5" name="Picture 4">
            <a:extLst>
              <a:ext uri="{FF2B5EF4-FFF2-40B4-BE49-F238E27FC236}">
                <a16:creationId xmlns:a16="http://schemas.microsoft.com/office/drawing/2014/main" id="{493FA736-6681-2701-2603-80A21517A713}"/>
              </a:ext>
            </a:extLst>
          </p:cNvPr>
          <p:cNvPicPr>
            <a:picLocks noChangeAspect="1"/>
          </p:cNvPicPr>
          <p:nvPr/>
        </p:nvPicPr>
        <p:blipFill>
          <a:blip r:embed="rId2"/>
          <a:stretch>
            <a:fillRect/>
          </a:stretch>
        </p:blipFill>
        <p:spPr>
          <a:xfrm>
            <a:off x="5967318" y="1154390"/>
            <a:ext cx="5159406" cy="275009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5D7A36-541A-AB03-6E7E-952EF4EE0DD8}"/>
                  </a:ext>
                </a:extLst>
              </p:cNvPr>
              <p:cNvSpPr txBox="1">
                <a:spLocks/>
              </p:cNvSpPr>
              <p:nvPr/>
            </p:nvSpPr>
            <p:spPr>
              <a:xfrm>
                <a:off x="1791292" y="2339498"/>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7" name="TextBox 6">
                <a:extLst>
                  <a:ext uri="{FF2B5EF4-FFF2-40B4-BE49-F238E27FC236}">
                    <a16:creationId xmlns:a16="http://schemas.microsoft.com/office/drawing/2014/main" id="{965D7A36-541A-AB03-6E7E-952EF4EE0DD8}"/>
                  </a:ext>
                </a:extLst>
              </p:cNvPr>
              <p:cNvSpPr txBox="1">
                <a:spLocks noRot="1" noChangeAspect="1" noMove="1" noResize="1" noEditPoints="1" noAdjustHandles="1" noChangeArrowheads="1" noChangeShapeType="1" noTextEdit="1"/>
              </p:cNvSpPr>
              <p:nvPr/>
            </p:nvSpPr>
            <p:spPr>
              <a:xfrm>
                <a:off x="1791292" y="2339498"/>
                <a:ext cx="2942325" cy="854658"/>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7AE82BE-E3B3-0E74-DCC2-F574B113F9C0}"/>
              </a:ext>
            </a:extLst>
          </p:cNvPr>
          <p:cNvSpPr txBox="1"/>
          <p:nvPr/>
        </p:nvSpPr>
        <p:spPr>
          <a:xfrm>
            <a:off x="2184958" y="3583928"/>
            <a:ext cx="2435603" cy="461665"/>
          </a:xfrm>
          <a:prstGeom prst="rect">
            <a:avLst/>
          </a:prstGeom>
          <a:noFill/>
        </p:spPr>
        <p:txBody>
          <a:bodyPr wrap="none" rtlCol="0">
            <a:spAutoFit/>
          </a:bodyPr>
          <a:lstStyle/>
          <a:p>
            <a:r>
              <a:rPr lang="en-US" sz="2400" dirty="0"/>
              <a:t>W = width at base</a:t>
            </a:r>
          </a:p>
        </p:txBody>
      </p:sp>
      <p:cxnSp>
        <p:nvCxnSpPr>
          <p:cNvPr id="10" name="Straight Arrow Connector 9">
            <a:extLst>
              <a:ext uri="{FF2B5EF4-FFF2-40B4-BE49-F238E27FC236}">
                <a16:creationId xmlns:a16="http://schemas.microsoft.com/office/drawing/2014/main" id="{699ED5EC-F2BA-EAF1-ED66-A6FC952199A7}"/>
              </a:ext>
            </a:extLst>
          </p:cNvPr>
          <p:cNvCxnSpPr>
            <a:cxnSpLocks/>
          </p:cNvCxnSpPr>
          <p:nvPr/>
        </p:nvCxnSpPr>
        <p:spPr>
          <a:xfrm>
            <a:off x="7383294" y="3551022"/>
            <a:ext cx="282102" cy="0"/>
          </a:xfrm>
          <a:prstGeom prst="straightConnector1">
            <a:avLst/>
          </a:prstGeom>
          <a:ln w="28575">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B5FB5A-B57E-E597-85A4-967EBE7F136E}"/>
              </a:ext>
            </a:extLst>
          </p:cNvPr>
          <p:cNvSpPr txBox="1"/>
          <p:nvPr/>
        </p:nvSpPr>
        <p:spPr>
          <a:xfrm>
            <a:off x="7329420" y="3630095"/>
            <a:ext cx="389850" cy="369332"/>
          </a:xfrm>
          <a:prstGeom prst="rect">
            <a:avLst/>
          </a:prstGeom>
          <a:noFill/>
        </p:spPr>
        <p:txBody>
          <a:bodyPr wrap="none" rtlCol="0">
            <a:spAutoFit/>
          </a:bodyPr>
          <a:lstStyle/>
          <a:p>
            <a:r>
              <a:rPr lang="en-US" dirty="0"/>
              <a:t>W</a:t>
            </a:r>
          </a:p>
        </p:txBody>
      </p:sp>
      <p:pic>
        <p:nvPicPr>
          <p:cNvPr id="14" name="Picture 13">
            <a:extLst>
              <a:ext uri="{FF2B5EF4-FFF2-40B4-BE49-F238E27FC236}">
                <a16:creationId xmlns:a16="http://schemas.microsoft.com/office/drawing/2014/main" id="{3665D268-10EF-8DB1-1B48-3CE7C6CD0225}"/>
              </a:ext>
            </a:extLst>
          </p:cNvPr>
          <p:cNvPicPr>
            <a:picLocks noChangeAspect="1"/>
          </p:cNvPicPr>
          <p:nvPr/>
        </p:nvPicPr>
        <p:blipFill>
          <a:blip r:embed="rId4"/>
          <a:stretch>
            <a:fillRect/>
          </a:stretch>
        </p:blipFill>
        <p:spPr>
          <a:xfrm>
            <a:off x="1351812" y="4763610"/>
            <a:ext cx="4744188" cy="1522644"/>
          </a:xfrm>
          <a:prstGeom prst="rect">
            <a:avLst/>
          </a:prstGeom>
        </p:spPr>
      </p:pic>
      <p:pic>
        <p:nvPicPr>
          <p:cNvPr id="16" name="Picture 15">
            <a:extLst>
              <a:ext uri="{FF2B5EF4-FFF2-40B4-BE49-F238E27FC236}">
                <a16:creationId xmlns:a16="http://schemas.microsoft.com/office/drawing/2014/main" id="{A3439235-90E4-9BD7-3AD3-F054FA356289}"/>
              </a:ext>
            </a:extLst>
          </p:cNvPr>
          <p:cNvPicPr>
            <a:picLocks noChangeAspect="1"/>
          </p:cNvPicPr>
          <p:nvPr/>
        </p:nvPicPr>
        <p:blipFill>
          <a:blip r:embed="rId5"/>
          <a:stretch>
            <a:fillRect/>
          </a:stretch>
        </p:blipFill>
        <p:spPr>
          <a:xfrm>
            <a:off x="6355390" y="4904065"/>
            <a:ext cx="4188709" cy="1353784"/>
          </a:xfrm>
          <a:prstGeom prst="rect">
            <a:avLst/>
          </a:prstGeom>
        </p:spPr>
      </p:pic>
    </p:spTree>
    <p:extLst>
      <p:ext uri="{BB962C8B-B14F-4D97-AF65-F5344CB8AC3E}">
        <p14:creationId xmlns:p14="http://schemas.microsoft.com/office/powerpoint/2010/main" val="2875363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A9581D-9A74-0295-015A-A3B3E5E2B6A6}"/>
              </a:ext>
            </a:extLst>
          </p:cNvPr>
          <p:cNvPicPr>
            <a:picLocks noChangeAspect="1"/>
          </p:cNvPicPr>
          <p:nvPr/>
        </p:nvPicPr>
        <p:blipFill>
          <a:blip r:embed="rId2"/>
          <a:stretch>
            <a:fillRect/>
          </a:stretch>
        </p:blipFill>
        <p:spPr>
          <a:xfrm>
            <a:off x="6336130" y="1770647"/>
            <a:ext cx="5562600" cy="4400550"/>
          </a:xfrm>
          <a:prstGeom prst="rect">
            <a:avLst/>
          </a:prstGeom>
        </p:spPr>
      </p:pic>
      <p:sp>
        <p:nvSpPr>
          <p:cNvPr id="3" name="Title 2">
            <a:extLst>
              <a:ext uri="{FF2B5EF4-FFF2-40B4-BE49-F238E27FC236}">
                <a16:creationId xmlns:a16="http://schemas.microsoft.com/office/drawing/2014/main" id="{8F25527F-C783-7C37-A672-8E835BB59A8A}"/>
              </a:ext>
            </a:extLst>
          </p:cNvPr>
          <p:cNvSpPr>
            <a:spLocks noGrp="1"/>
          </p:cNvSpPr>
          <p:nvPr>
            <p:ph type="title"/>
          </p:nvPr>
        </p:nvSpPr>
        <p:spPr>
          <a:xfrm>
            <a:off x="721468" y="258121"/>
            <a:ext cx="10515600" cy="1006475"/>
          </a:xfrm>
        </p:spPr>
        <p:txBody>
          <a:bodyPr/>
          <a:lstStyle/>
          <a:p>
            <a:r>
              <a:rPr lang="en-US" dirty="0"/>
              <a:t>How do we evaluate separations?</a:t>
            </a:r>
          </a:p>
        </p:txBody>
      </p:sp>
      <p:sp>
        <p:nvSpPr>
          <p:cNvPr id="4" name="Content Placeholder 3">
            <a:extLst>
              <a:ext uri="{FF2B5EF4-FFF2-40B4-BE49-F238E27FC236}">
                <a16:creationId xmlns:a16="http://schemas.microsoft.com/office/drawing/2014/main" id="{F63C04E5-F472-A9CB-E57C-E4382002B2CF}"/>
              </a:ext>
            </a:extLst>
          </p:cNvPr>
          <p:cNvSpPr>
            <a:spLocks noGrp="1"/>
          </p:cNvSpPr>
          <p:nvPr>
            <p:ph idx="1"/>
          </p:nvPr>
        </p:nvSpPr>
        <p:spPr>
          <a:xfrm>
            <a:off x="569068" y="1650730"/>
            <a:ext cx="7440038" cy="4351338"/>
          </a:xfrm>
        </p:spPr>
        <p:txBody>
          <a:bodyPr/>
          <a:lstStyle/>
          <a:p>
            <a:r>
              <a:rPr lang="en-US" i="1" dirty="0"/>
              <a:t>Peak Capacity</a:t>
            </a:r>
            <a:r>
              <a:rPr lang="en-US" dirty="0"/>
              <a:t> – maximum number of molecular species that can be separated</a:t>
            </a:r>
            <a:endParaRPr lang="en-US" i="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8FE05A-41A4-796B-012E-C10CD698912F}"/>
                  </a:ext>
                </a:extLst>
              </p:cNvPr>
              <p:cNvSpPr txBox="1">
                <a:spLocks/>
              </p:cNvSpPr>
              <p:nvPr/>
            </p:nvSpPr>
            <p:spPr>
              <a:xfrm>
                <a:off x="1715092" y="3399070"/>
                <a:ext cx="3771308" cy="8011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𝑐</m:t>
                          </m:r>
                        </m:sub>
                      </m:sSub>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𝑙</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𝑓</m:t>
                              </m:r>
                            </m:sub>
                          </m:sSub>
                        </m:num>
                        <m:den>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𝑊</m:t>
                              </m:r>
                            </m:e>
                          </m:acc>
                        </m:den>
                      </m:f>
                    </m:oMath>
                  </m:oMathPara>
                </a14:m>
                <a:endParaRPr lang="en-US" sz="2800" dirty="0"/>
              </a:p>
            </p:txBody>
          </p:sp>
        </mc:Choice>
        <mc:Fallback xmlns="">
          <p:sp>
            <p:nvSpPr>
              <p:cNvPr id="5" name="TextBox 4">
                <a:extLst>
                  <a:ext uri="{FF2B5EF4-FFF2-40B4-BE49-F238E27FC236}">
                    <a16:creationId xmlns:a16="http://schemas.microsoft.com/office/drawing/2014/main" id="{AD8FE05A-41A4-796B-012E-C10CD698912F}"/>
                  </a:ext>
                </a:extLst>
              </p:cNvPr>
              <p:cNvSpPr txBox="1">
                <a:spLocks noRot="1" noChangeAspect="1" noMove="1" noResize="1" noEditPoints="1" noAdjustHandles="1" noChangeArrowheads="1" noChangeShapeType="1" noTextEdit="1"/>
              </p:cNvSpPr>
              <p:nvPr/>
            </p:nvSpPr>
            <p:spPr>
              <a:xfrm>
                <a:off x="1715092" y="3399070"/>
                <a:ext cx="3771308" cy="80111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04104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TotalTime>
  <Words>1217</Words>
  <Application>Microsoft Office PowerPoint</Application>
  <PresentationFormat>Widescreen</PresentationFormat>
  <Paragraphs>124</Paragraphs>
  <Slides>31</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1" baseType="lpstr">
      <vt:lpstr>新細明體</vt:lpstr>
      <vt:lpstr>Arial</vt:lpstr>
      <vt:lpstr>Calibri</vt:lpstr>
      <vt:lpstr>Calibri Light</vt:lpstr>
      <vt:lpstr>Cambria Math</vt:lpstr>
      <vt:lpstr>Garamond</vt:lpstr>
      <vt:lpstr>helvetica</vt:lpstr>
      <vt:lpstr>Wingdings</vt:lpstr>
      <vt:lpstr>Office Theme</vt:lpstr>
      <vt:lpstr>Document</vt:lpstr>
      <vt:lpstr>Basics of Biomedical Separation</vt:lpstr>
      <vt:lpstr>What types of properties do we want/need to separate biomolecules?</vt:lpstr>
      <vt:lpstr>What types of properties do we want/need to separate biomolecules?</vt:lpstr>
      <vt:lpstr>Basic Chromatographic Setup</vt:lpstr>
      <vt:lpstr>Column Chromatography</vt:lpstr>
      <vt:lpstr>Basic HPLC (high performance liquid chromatography) setup</vt:lpstr>
      <vt:lpstr>Reversed  Phase Chromatography</vt:lpstr>
      <vt:lpstr>How do we evaluate separations?</vt:lpstr>
      <vt:lpstr>How do we evaluate separations?</vt:lpstr>
      <vt:lpstr>How do we evaluate separations?</vt:lpstr>
      <vt:lpstr>SDS-PAGE (sodium dodecyl sulfate–polyacrylamide gel electrophoresis)</vt:lpstr>
      <vt:lpstr>PowerPoint Presentation</vt:lpstr>
      <vt:lpstr>PowerPoint Presentation</vt:lpstr>
      <vt:lpstr>PowerPoint Presentation</vt:lpstr>
      <vt:lpstr>Uses of SDS-PAGE</vt:lpstr>
      <vt:lpstr>DNA Electrophoresis works in a similar way</vt:lpstr>
      <vt:lpstr>Capillary Electrophoresis</vt:lpstr>
      <vt:lpstr>PowerPoint Presentation</vt:lpstr>
      <vt:lpstr>Western Blotting</vt:lpstr>
      <vt:lpstr>PowerPoint Presentation</vt:lpstr>
      <vt:lpstr>2D Gel methodology According to O’Farrell</vt:lpstr>
      <vt:lpstr>PowerPoint Presentation</vt:lpstr>
      <vt:lpstr>Separation of E. coli Proteins in 1975</vt:lpstr>
      <vt:lpstr>1D to 2D Comparison</vt:lpstr>
      <vt:lpstr>PowerPoint Presentation</vt:lpstr>
      <vt:lpstr>PowerPoint Presentation</vt:lpstr>
      <vt:lpstr>PowerPoint Presentation</vt:lpstr>
      <vt:lpstr>PowerPoint Presentation</vt:lpstr>
      <vt:lpstr>PowerPoint Presentation</vt:lpstr>
      <vt:lpstr>Subcellular Fractionation by Sedimentation</vt:lpstr>
      <vt:lpstr>Separation using Gradient Centrifugation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Separation</dc:title>
  <dc:creator>Michael MacCoss</dc:creator>
  <cp:lastModifiedBy>Michael MacCoss</cp:lastModifiedBy>
  <cp:revision>3</cp:revision>
  <dcterms:created xsi:type="dcterms:W3CDTF">2022-05-09T01:25:50Z</dcterms:created>
  <dcterms:modified xsi:type="dcterms:W3CDTF">2025-04-24T04:47:43Z</dcterms:modified>
</cp:coreProperties>
</file>